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9" r:id="rId3"/>
    <p:sldId id="333" r:id="rId4"/>
    <p:sldId id="334" r:id="rId5"/>
    <p:sldId id="280" r:id="rId6"/>
    <p:sldId id="281" r:id="rId7"/>
    <p:sldId id="274" r:id="rId8"/>
    <p:sldId id="299" r:id="rId9"/>
    <p:sldId id="307" r:id="rId10"/>
    <p:sldId id="311" r:id="rId11"/>
    <p:sldId id="373" r:id="rId12"/>
    <p:sldId id="312" r:id="rId13"/>
    <p:sldId id="374" r:id="rId14"/>
    <p:sldId id="375" r:id="rId15"/>
    <p:sldId id="310" r:id="rId16"/>
    <p:sldId id="271" r:id="rId17"/>
    <p:sldId id="272" r:id="rId18"/>
    <p:sldId id="275" r:id="rId19"/>
    <p:sldId id="261" r:id="rId20"/>
    <p:sldId id="277" r:id="rId21"/>
    <p:sldId id="320" r:id="rId22"/>
    <p:sldId id="321" r:id="rId23"/>
    <p:sldId id="370" r:id="rId24"/>
    <p:sldId id="259" r:id="rId25"/>
    <p:sldId id="302" r:id="rId26"/>
    <p:sldId id="371" r:id="rId27"/>
    <p:sldId id="372" r:id="rId28"/>
    <p:sldId id="376" r:id="rId29"/>
    <p:sldId id="313" r:id="rId30"/>
    <p:sldId id="304" r:id="rId31"/>
    <p:sldId id="314" r:id="rId32"/>
    <p:sldId id="315" r:id="rId33"/>
    <p:sldId id="316" r:id="rId34"/>
    <p:sldId id="318" r:id="rId35"/>
    <p:sldId id="317" r:id="rId36"/>
    <p:sldId id="319" r:id="rId37"/>
    <p:sldId id="263" r:id="rId38"/>
    <p:sldId id="287" r:id="rId39"/>
    <p:sldId id="322" r:id="rId40"/>
    <p:sldId id="323" r:id="rId41"/>
    <p:sldId id="325" r:id="rId42"/>
    <p:sldId id="326" r:id="rId43"/>
    <p:sldId id="276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18AD3-8855-4438-8E11-386401EDF00E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BC75E-8759-4BBC-8C44-1421EDEB5A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29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/>
              <a:t>http://www.chinarraydmc.cn/net/queryPage?rescourcesCategoryId=22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56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图片源自：</a:t>
            </a:r>
            <a:r>
              <a:rPr lang="en-US" altLang="zh-CN" dirty="0"/>
              <a:t>https://blog.csdn.net/weixin_40861707/article/details/94880724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794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数据源自：</a:t>
            </a:r>
            <a:r>
              <a:rPr lang="en-US" altLang="zh-CN" dirty="0"/>
              <a:t>http://bcxw.net/article/600.html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20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https://mp.weixin.qq.com/s/LtrgtDVF03nGx4_FjW-SDQ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54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https://mp.weixin.qq.com/s/LtrgtDVF03nGx4_FjW-SDQ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608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798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信息源于：</a:t>
            </a:r>
            <a:r>
              <a:rPr lang="en-US" altLang="zh-CN" dirty="0"/>
              <a:t>https://www.aliyun.com/price/product?spm=5176.8789780.1092586.1.5c7255caoh8mQE#/ecs/detail</a:t>
            </a: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阿里云服务器租用价格表（实例配置规格价格表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磁盘收费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宽带收费）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768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*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3+800+800 = 3904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934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价格源自：</a:t>
            </a:r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https://www.aliyun.com/price/product?spm=a2c4g.11186623.2.11.1f116fb3yOJdfK#/mongodb/detail</a:t>
            </a:r>
          </a:p>
          <a:p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shard</a:t>
            </a:r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i="0" dirty="0" err="1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configserver</a:t>
            </a:r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组件磁盘空间按量付费价格</a:t>
            </a:r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0.0047</a:t>
            </a:r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/G</a:t>
            </a:r>
            <a:b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shard</a:t>
            </a:r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组件磁盘空间为</a:t>
            </a:r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10-2000G,</a:t>
            </a:r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步长</a:t>
            </a:r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10G</a:t>
            </a:r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递增。          三节点</a:t>
            </a:r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1000GB</a:t>
            </a:r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价格：</a:t>
            </a:r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4340</a:t>
            </a:r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426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信息源自：</a:t>
            </a:r>
            <a:r>
              <a:rPr lang="en-US" altLang="zh-CN" dirty="0"/>
              <a:t>https://amazonaws-china.com/cn/ec2/instance-types/</a:t>
            </a:r>
          </a:p>
          <a:p>
            <a:endParaRPr lang="en-US" altLang="zh-CN" dirty="0"/>
          </a:p>
          <a:p>
            <a:r>
              <a:rPr lang="en-US" altLang="zh-CN" dirty="0"/>
              <a:t>https://amazonaws-china.com/cn/ec2/pricing/on-demand/		0.256</a:t>
            </a:r>
            <a:r>
              <a:rPr lang="zh-CN" altLang="en-US" dirty="0"/>
              <a:t>*</a:t>
            </a:r>
            <a:r>
              <a:rPr lang="en-US" altLang="zh-CN" dirty="0"/>
              <a:t>24</a:t>
            </a:r>
            <a:r>
              <a:rPr lang="zh-CN" altLang="en-US" dirty="0"/>
              <a:t>*</a:t>
            </a:r>
            <a:r>
              <a:rPr lang="en-US" altLang="zh-CN" dirty="0"/>
              <a:t>30</a:t>
            </a:r>
            <a:r>
              <a:rPr lang="zh-CN" altLang="en-US" dirty="0"/>
              <a:t>*</a:t>
            </a:r>
            <a:r>
              <a:rPr lang="en-US" altLang="zh-CN" dirty="0"/>
              <a:t>3=76.5   76.5+114+285=475.5  475.5</a:t>
            </a:r>
            <a:r>
              <a:rPr lang="zh-CN" altLang="en-US" dirty="0"/>
              <a:t>*</a:t>
            </a:r>
            <a:r>
              <a:rPr lang="en-US" altLang="zh-CN" dirty="0"/>
              <a:t>6.72=3194.36</a:t>
            </a:r>
            <a:r>
              <a:rPr lang="zh-CN" altLang="en-US" dirty="0"/>
              <a:t>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450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信息源自：</a:t>
            </a:r>
            <a:r>
              <a:rPr lang="en-US" altLang="zh-CN" dirty="0"/>
              <a:t>https://amazonaws-china.com/cn/documentdb/pricing/</a:t>
            </a:r>
          </a:p>
          <a:p>
            <a:r>
              <a:rPr lang="en-US" altLang="zh-CN" dirty="0"/>
              <a:t>600</a:t>
            </a:r>
            <a:r>
              <a:rPr lang="zh-CN" altLang="en-US" dirty="0"/>
              <a:t>*</a:t>
            </a:r>
            <a:r>
              <a:rPr lang="en-US" altLang="zh-CN" dirty="0"/>
              <a:t>0.672 =4030.74</a:t>
            </a:r>
            <a:r>
              <a:rPr lang="zh-CN" altLang="en-US" dirty="0"/>
              <a:t>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79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https://cloud.mongodb.com/v2/5dd2486d55385501e7eaff46#clusters/edit/Mongeostore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82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/>
              <a:t>http://geocloud.cgs.gov.cn/#/portal/geologicalDatabase/ArealGeology?type=dzsjk&amp;code=%E5%9F%BA%E7%A1%80%E5%9C%B0%E8%B4%A8%E6%95%B0%E6%8D%AE%E5%BA%93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835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https://cloud.mongodb.com/v2/5dd2486d55385501e7eaff46#clusters/edit/Mongeostore</a:t>
            </a:r>
          </a:p>
          <a:p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每月：</a:t>
            </a:r>
            <a:r>
              <a:rPr lang="en-US" altLang="zh-CN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4836.89</a:t>
            </a:r>
            <a:r>
              <a:rPr lang="zh-CN" altLang="en-US" b="1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88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9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数据源于：</a:t>
            </a:r>
            <a:r>
              <a:rPr lang="en-US" altLang="zh-CN" dirty="0"/>
              <a:t>https://db-engines.com/en/ranking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9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768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图片源自：</a:t>
            </a:r>
            <a:r>
              <a:rPr lang="en-US" altLang="zh-CN" dirty="0"/>
              <a:t>https://blog.csdn.net/weixin_40861707/article/details/94880724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170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图片源自：</a:t>
            </a:r>
            <a:r>
              <a:rPr lang="en-US" altLang="zh-CN" dirty="0"/>
              <a:t>https://blog.csdn.net/weixin_40861707/article/details/94880724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46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图片源自：</a:t>
            </a:r>
            <a:r>
              <a:rPr lang="en-US" altLang="zh-CN" dirty="0"/>
              <a:t>https://blog.csdn.net/weixin_40861707/article/details/94880724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799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图片源自：</a:t>
            </a:r>
            <a:r>
              <a:rPr lang="en-US" altLang="zh-CN" dirty="0"/>
              <a:t>https://blog.csdn.net/weixin_40861707/article/details/94880724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7B40B-EA0B-40FC-9569-52A67E838FA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12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CC4A-16BC-4B78-ACD6-86B9E1614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EAD4FE-C8FD-4535-8583-CC69B2718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F22105-5F23-43C1-9039-EC486DF7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F5BF30-B594-4947-ACEF-2B58A9E1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E38CA0-67D0-4657-BDB2-32A24103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0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7451F-B64E-43A3-9FA8-3EF3B024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C42289-4277-44D4-9E56-5C380488E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EB1018-7E6B-41FE-BA7B-B7F88657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17455F-D45C-4809-9EFF-8B75F30E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9F0413-E4C4-4B26-BD6F-EB1D5CE9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05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19E98C-EA8A-4D1C-B23E-D8C1C1D45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658882-9F6E-4523-93B2-DAC5488EB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E2E91-E98C-4050-818A-3BCC4B61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685916-C525-46AE-8305-ED988C06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754C58-D701-4D02-8EA9-45ACCE45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5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98AEE-34FF-4400-8FA8-304F6227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2F043-85FC-4287-A23E-075CDF755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A0BF69-CA24-4EED-A360-EE52E565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88500-73C0-492B-9C2C-5228BC8A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7F1E88-7DF4-4593-9287-299F1123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73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4F6C9-F489-4E99-B59D-60B3EB8F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263C27-6757-4137-A43E-95B974BD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39A8EF-500A-4659-A3E6-69EEB8A6B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5306A-B993-4D53-83E2-8182D945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A78E24-B48C-488B-BB25-C0969345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52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D688B-B3DA-493D-82D6-29258675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5F19EF-74D3-492D-89C3-403855B0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FFE4F9-503A-410F-9A06-84784BC0B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309397-7676-45D1-B164-71B36662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215CEA-97D8-4040-83D9-EC96AAD9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14A67-E009-4316-8289-9154EA07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3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71D9B-F336-4BC7-8A97-83103B79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2D0429-05FA-4A1A-B892-4187991F0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6B10FA-38F0-48BB-AF64-955678D5F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EECD08-31FD-4F9E-AD2E-85F02D30C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E6815A-1C28-4792-B419-592FE9551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84B939-6F1F-46FB-B5CD-6D4A6B8D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BFC1AB-1E8E-4551-9EFA-39CF4B61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39D7ED-E160-46C6-8E08-74152976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61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5BF80-0418-48F6-82DF-83EAE3EB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5356AA-8968-49BF-AFDC-E5A0B636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E26345-D67D-496C-A498-8FF4E566E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AF2D5D-B11A-4210-A15C-40FF0E1B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47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1B01F4-6657-4211-AA8B-34504C04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57BD44-CCC1-41E2-8129-4E5F60F5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D42FAC-B1B1-40EE-9272-4FA8A2AC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9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D74BD-F47A-43B8-B13B-E4EA4A2A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A0BE5-DFA1-4F20-AB10-C8A3AE1B8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77F94B-1E56-47C9-91C3-67244666A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40DF52-2C5E-4E4D-A71F-D14969CE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6AE873-AF61-486C-BDF7-BC8094AD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93B055-65B3-40CE-8E68-9DC1317A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25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653DF-2E46-4023-A4C8-FCF27172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D10024-BC78-413E-8298-E4FE8880E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A845EC-7B50-4168-BD03-BA48D9B69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BE81AF-E6F5-4C6E-A869-FA91212D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029FAA-CC63-4E4B-802F-71A8C1087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BF4026-7F94-4CFB-AB4D-B4FA0A45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66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5FC059-1754-451A-9D5A-898264DB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EA2A49-DBB3-4C7B-8189-3483D8D5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822AB8-3880-4235-B31D-0DBA5E254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E52ED-66EF-4C1A-8034-7F56B0D49DC4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40E38-23B2-43B3-80ED-F6876AA4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21086D-A9CC-414E-98BC-8B75438E1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14EB5-8776-4356-B0FA-0440AADFF6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90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46956-4AD8-4C9B-80CD-EE636F0A7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898" y="2378151"/>
            <a:ext cx="9395535" cy="1588835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基于</a:t>
            </a:r>
            <a:r>
              <a:rPr lang="en-US" altLang="zh-CN" sz="5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5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地震大数据管理系统的探讨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57F080-41FB-4468-9AF8-D1F56221E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0722" y="5425586"/>
            <a:ext cx="3329127" cy="1037358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汇报人：</a:t>
            </a:r>
            <a:r>
              <a:rPr lang="zh-CN" altLang="en-US" b="1" dirty="0">
                <a:solidFill>
                  <a:srgbClr val="2816AA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耿恒高</a:t>
            </a:r>
            <a:endParaRPr lang="en-US" altLang="zh-CN" b="1" dirty="0">
              <a:solidFill>
                <a:srgbClr val="2816AA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2020.10.25</a:t>
            </a:r>
            <a:endParaRPr lang="zh-CN" altLang="en-US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descr="éç¹å®éªå®¤">
            <a:extLst>
              <a:ext uri="{FF2B5EF4-FFF2-40B4-BE49-F238E27FC236}">
                <a16:creationId xmlns:a16="http://schemas.microsoft.com/office/drawing/2014/main" id="{2E098676-D47A-4242-B1FD-2B5177D2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602B2B-E136-4A16-A13A-56219F4D4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0" y="116985"/>
            <a:ext cx="2308336" cy="491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F56F2F-CA11-4CF4-BC61-729B086DF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98"/>
            <a:ext cx="579427" cy="579427"/>
          </a:xfrm>
          <a:prstGeom prst="rect">
            <a:avLst/>
          </a:prstGeom>
        </p:spPr>
      </p:pic>
      <p:sp>
        <p:nvSpPr>
          <p:cNvPr id="4" name="AutoShape 7">
            <a:extLst>
              <a:ext uri="{FF2B5EF4-FFF2-40B4-BE49-F238E27FC236}">
                <a16:creationId xmlns:a16="http://schemas.microsoft.com/office/drawing/2014/main" id="{85E82939-AF8B-4CC8-9D61-B358D1D64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6412"/>
            <a:ext cx="12192000" cy="45719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437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E7B9ED1-C8C1-4991-9232-F5E8F8DA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36" y="963947"/>
            <a:ext cx="8311675" cy="52101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28732C-CA75-4FDF-A929-70701EBB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8" y="293294"/>
            <a:ext cx="6175159" cy="5855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非关系型数据库的应用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48A2DED-8571-4E2E-918A-A0ED89F136AA}"/>
              </a:ext>
            </a:extLst>
          </p:cNvPr>
          <p:cNvSpPr/>
          <p:nvPr/>
        </p:nvSpPr>
        <p:spPr>
          <a:xfrm>
            <a:off x="6244331" y="6333873"/>
            <a:ext cx="39294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应用场景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295B099-65BD-4DA3-9941-AC6D40FAD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6" y="1180660"/>
            <a:ext cx="2337044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应用场景</a:t>
            </a:r>
          </a:p>
        </p:txBody>
      </p:sp>
    </p:spTree>
    <p:extLst>
      <p:ext uri="{BB962C8B-B14F-4D97-AF65-F5344CB8AC3E}">
        <p14:creationId xmlns:p14="http://schemas.microsoft.com/office/powerpoint/2010/main" val="398159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732C-CA75-4FDF-A929-70701EBB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8" y="293294"/>
            <a:ext cx="6175159" cy="5855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非关系型数据库的应用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2A2E0-AAD5-4E84-B4EA-6A68DD39C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6" y="1180660"/>
            <a:ext cx="2337044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应用场景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48A2DED-8571-4E2E-918A-A0ED89F136AA}"/>
              </a:ext>
            </a:extLst>
          </p:cNvPr>
          <p:cNvSpPr/>
          <p:nvPr/>
        </p:nvSpPr>
        <p:spPr>
          <a:xfrm>
            <a:off x="6244331" y="6333873"/>
            <a:ext cx="52219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依赖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Hadoop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生态系统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3AB701-2B5D-42D8-AF1B-CE01D44EF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40" y="1273582"/>
            <a:ext cx="6837286" cy="4679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464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B2C9254-0BE5-4944-A39D-689F79F0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03" y="956076"/>
            <a:ext cx="7451090" cy="5389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28732C-CA75-4FDF-A929-70701EBB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8" y="293294"/>
            <a:ext cx="6175159" cy="5855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数据库在地学中的应用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2A2E0-AAD5-4E84-B4EA-6A68DD39C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6" y="1180660"/>
            <a:ext cx="2754295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应用场景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69E91FF-1180-4D46-9D2D-9A9AF1A280F4}"/>
              </a:ext>
            </a:extLst>
          </p:cNvPr>
          <p:cNvSpPr/>
          <p:nvPr/>
        </p:nvSpPr>
        <p:spPr>
          <a:xfrm>
            <a:off x="6244331" y="6524631"/>
            <a:ext cx="39294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应用场景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06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732C-CA75-4FDF-A929-70701EBB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8" y="293294"/>
            <a:ext cx="6175159" cy="5855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非关系型数据库的应用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69E91FF-1180-4D46-9D2D-9A9AF1A280F4}"/>
              </a:ext>
            </a:extLst>
          </p:cNvPr>
          <p:cNvSpPr/>
          <p:nvPr/>
        </p:nvSpPr>
        <p:spPr>
          <a:xfrm>
            <a:off x="6244331" y="6333873"/>
            <a:ext cx="39294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应用场景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0FC12F-F6DB-48A5-9731-49CF74442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95" y="1038626"/>
            <a:ext cx="5467961" cy="5001701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B1BB982-F2F2-46E1-84F3-1E4B50A4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6" y="1180660"/>
            <a:ext cx="2754295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应用场景</a:t>
            </a:r>
          </a:p>
        </p:txBody>
      </p:sp>
    </p:spTree>
    <p:extLst>
      <p:ext uri="{BB962C8B-B14F-4D97-AF65-F5344CB8AC3E}">
        <p14:creationId xmlns:p14="http://schemas.microsoft.com/office/powerpoint/2010/main" val="36107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732C-CA75-4FDF-A929-70701EBB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8" y="293294"/>
            <a:ext cx="6175159" cy="5855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非关系型数据库的应用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69E91FF-1180-4D46-9D2D-9A9AF1A280F4}"/>
              </a:ext>
            </a:extLst>
          </p:cNvPr>
          <p:cNvSpPr/>
          <p:nvPr/>
        </p:nvSpPr>
        <p:spPr>
          <a:xfrm>
            <a:off x="6244331" y="6333873"/>
            <a:ext cx="39294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应用场景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1ED26F-1E71-481B-8782-96FF340C0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10" y="1187185"/>
            <a:ext cx="5885120" cy="4998128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E002BD2-1013-402C-9C48-DB0DCD34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6" y="1180660"/>
            <a:ext cx="2754295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应用场景</a:t>
            </a:r>
          </a:p>
        </p:txBody>
      </p:sp>
    </p:spTree>
    <p:extLst>
      <p:ext uri="{BB962C8B-B14F-4D97-AF65-F5344CB8AC3E}">
        <p14:creationId xmlns:p14="http://schemas.microsoft.com/office/powerpoint/2010/main" val="53079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732C-CA75-4FDF-A929-70701EBB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8" y="293294"/>
            <a:ext cx="6175159" cy="5855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非关系型数据库的应用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46D1FFA-F8E6-4D05-B0EB-06756C41F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328310"/>
              </p:ext>
            </p:extLst>
          </p:nvPr>
        </p:nvGraphicFramePr>
        <p:xfrm>
          <a:off x="832652" y="1258960"/>
          <a:ext cx="10560726" cy="4572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768505">
                  <a:extLst>
                    <a:ext uri="{9D8B030D-6E8A-4147-A177-3AD203B41FA5}">
                      <a16:colId xmlns:a16="http://schemas.microsoft.com/office/drawing/2014/main" val="495976611"/>
                    </a:ext>
                  </a:extLst>
                </a:gridCol>
                <a:gridCol w="2565647">
                  <a:extLst>
                    <a:ext uri="{9D8B030D-6E8A-4147-A177-3AD203B41FA5}">
                      <a16:colId xmlns:a16="http://schemas.microsoft.com/office/drawing/2014/main" val="3348255772"/>
                    </a:ext>
                  </a:extLst>
                </a:gridCol>
                <a:gridCol w="2645546">
                  <a:extLst>
                    <a:ext uri="{9D8B030D-6E8A-4147-A177-3AD203B41FA5}">
                      <a16:colId xmlns:a16="http://schemas.microsoft.com/office/drawing/2014/main" val="3369958296"/>
                    </a:ext>
                  </a:extLst>
                </a:gridCol>
                <a:gridCol w="3581028">
                  <a:extLst>
                    <a:ext uri="{9D8B030D-6E8A-4147-A177-3AD203B41FA5}">
                      <a16:colId xmlns:a16="http://schemas.microsoft.com/office/drawing/2014/main" val="1935303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zh-CN" altLang="en-US" sz="2400" b="1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MongoDB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HBase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结果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66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资料模型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Wide Column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文档以编程语言匹配对象的结构，从而为开发人员提供了更大的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简化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8953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支持的数据类型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包括字符串，</a:t>
                      </a:r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位整数，浮点数，十进制</a:t>
                      </a:r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128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，日期，时间戳和地理空间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 converted to uninterpreted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多种类型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的支持允许以较少的应用程序开发工作来进行有效的数据比较，排序和处理。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511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Query Model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具有强大的查询运算符，比较，相等，预测，过滤和聚合的富有表现力的查询语言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Key-Value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富有表现力的查询语言可以运行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更复杂的查询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，以支持高级操作和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实时分析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工作负载。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570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Secondary Indexes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数据库的本机功能，包括文本地理空间，多键索引，</a:t>
                      </a:r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TTL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索引等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开发人员在代码中或与协处理器一起维护的物化视图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本机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二级索引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可提高开发人员的工作效率，同时支持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更丰富的数据访问模式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来回答复杂的查询。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6971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Aggregation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（聚合）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聚合管道，包括</a:t>
                      </a:r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JOIN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，图形遍历，搜索构面等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必须将数据移入专用的分析基础架构中，以进行键值查找之外的任何查询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本机数据库聚合可对实时运营数据进行实时分析，而无需将</a:t>
                      </a:r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ETL</a:t>
                      </a:r>
                      <a:r>
                        <a:rPr lang="zh-CN" altLang="en-US" sz="16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集成到专用分析系统中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261558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269E91FF-1180-4D46-9D2D-9A9AF1A280F4}"/>
              </a:ext>
            </a:extLst>
          </p:cNvPr>
          <p:cNvSpPr/>
          <p:nvPr/>
        </p:nvSpPr>
        <p:spPr>
          <a:xfrm>
            <a:off x="2889311" y="6103041"/>
            <a:ext cx="6413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据库对比</a:t>
            </a:r>
          </a:p>
        </p:txBody>
      </p:sp>
    </p:spTree>
    <p:extLst>
      <p:ext uri="{BB962C8B-B14F-4D97-AF65-F5344CB8AC3E}">
        <p14:creationId xmlns:p14="http://schemas.microsoft.com/office/powerpoint/2010/main" val="394790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C5A6CD-A25C-4CDB-8728-126C82435869}"/>
              </a:ext>
            </a:extLst>
          </p:cNvPr>
          <p:cNvSpPr txBox="1"/>
          <p:nvPr/>
        </p:nvSpPr>
        <p:spPr>
          <a:xfrm>
            <a:off x="823405" y="1843724"/>
            <a:ext cx="4879019" cy="486287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2019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年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月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日，中国北京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—— 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全球领先的现代通用数据库平台供应商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(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纳斯达克股票代码：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MDB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)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日前宣布， 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Forrester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在其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《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Forrester Wave™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2019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大数据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NoSQL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综述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》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报告中，授予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领导者称号。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在该报告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26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项评估标准中，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荣获了其中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项的最高分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，包括：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数据安全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性能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可扩展性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高可用性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、全球布局和执行力。报告指出，凭借“易于使用的简化模型、基于需求的弹性化规模、多云环境支持能力以及完善的工具，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“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保持了通用型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NoSQL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领域最受欢迎者的地位”。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E800D-9F7F-4545-BE78-0983D85DA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50" y="1642325"/>
            <a:ext cx="4827845" cy="50041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éç¹å®éªå®¤">
            <a:extLst>
              <a:ext uri="{FF2B5EF4-FFF2-40B4-BE49-F238E27FC236}">
                <a16:creationId xmlns:a16="http://schemas.microsoft.com/office/drawing/2014/main" id="{0BDF1053-BC17-4BF2-A3C2-CDDB473F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049C690-0C8D-41CE-8C4F-EC13367ADB4A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0CCE0D7-F01F-40CD-BA6B-9C60A421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25200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876111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C5A6CD-A25C-4CDB-8728-126C82435869}"/>
              </a:ext>
            </a:extLst>
          </p:cNvPr>
          <p:cNvSpPr txBox="1"/>
          <p:nvPr/>
        </p:nvSpPr>
        <p:spPr>
          <a:xfrm>
            <a:off x="823405" y="1852767"/>
            <a:ext cx="10440000" cy="46320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457200">
              <a:spcBef>
                <a:spcPct val="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是一个面向集合的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,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模式自由的文档型数据库。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使用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BSON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(Binary JSON)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格式进行数据的存储和读取。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效率：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457200">
              <a:spcBef>
                <a:spcPct val="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BSON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是为效率而设计的，它只需要使用很少的空间。即使在最坏的情况下，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BSON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格式也比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JSON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格式在最好的情况下存储效率高。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传输性： 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457200">
              <a:spcBef>
                <a:spcPct val="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在某些情况下，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BSON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会牺牲额外的空间让数据的传输更加方便。比如，字符串的传输的前缀会标识字符串的长度，而不是在字符串的末尾打上结束的标记。这样的传输形式有利于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修改传输的数据。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性能：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457200">
              <a:spcBef>
                <a:spcPct val="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BSON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格式的编码和解码都是非常快速的。它使用了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风格的数据表现形式，这样在各种语言中都可以高效地使用。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altLang="zh-CN" sz="2000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" name="Picture 2" descr="éç¹å®éªå®¤">
            <a:extLst>
              <a:ext uri="{FF2B5EF4-FFF2-40B4-BE49-F238E27FC236}">
                <a16:creationId xmlns:a16="http://schemas.microsoft.com/office/drawing/2014/main" id="{404D4793-5C95-42DE-BB82-5143C176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DAF29A02-7FE1-40A1-B919-B50E490C3DB1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64DDDA9-98C3-42A7-9C61-F2E68C756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32400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数据库简介</a:t>
            </a:r>
          </a:p>
        </p:txBody>
      </p:sp>
    </p:spTree>
    <p:extLst>
      <p:ext uri="{BB962C8B-B14F-4D97-AF65-F5344CB8AC3E}">
        <p14:creationId xmlns:p14="http://schemas.microsoft.com/office/powerpoint/2010/main" val="4112954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40321A-B0FA-447F-A27E-D6F3318C7153}"/>
              </a:ext>
            </a:extLst>
          </p:cNvPr>
          <p:cNvSpPr/>
          <p:nvPr/>
        </p:nvSpPr>
        <p:spPr>
          <a:xfrm>
            <a:off x="823405" y="1855425"/>
            <a:ext cx="10440000" cy="44012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优势：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、在适量级的内存的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的性能是非常迅速的，它将热数据存储在物理内存中，使得热数据的读写变得十分快。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的高可用和集群架构拥有十分高的扩展性。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3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、在副本集中，当主库遇到问题，无法继续提供服务的时候，副本集将选举一个新的主库继续提供服务。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4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的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BSON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和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格式的数据十分适合文档格式的存储与查询。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114300" indent="-3429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劣势：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、不支持事务操作。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本身没有自带事务机制，若需要在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中实现事务机制，需通过一个额外的表，从逻辑上自行实现事务。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、应用经验少，由于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NoSQL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兴起时间短，应用经验相比关系型数据库较少。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 indent="-2286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3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占用空间较大。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Picture 2" descr="éç¹å®éªå®¤">
            <a:extLst>
              <a:ext uri="{FF2B5EF4-FFF2-40B4-BE49-F238E27FC236}">
                <a16:creationId xmlns:a16="http://schemas.microsoft.com/office/drawing/2014/main" id="{EC5D9130-5A95-4F2D-A19B-54EC40D17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167A9F36-C766-4773-9F44-FFDB98BC2B03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F9DE91B0-A7AF-4213-8ADD-4746D0A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3109404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数据库特点</a:t>
            </a:r>
          </a:p>
        </p:txBody>
      </p:sp>
    </p:spTree>
    <p:extLst>
      <p:ext uri="{BB962C8B-B14F-4D97-AF65-F5344CB8AC3E}">
        <p14:creationId xmlns:p14="http://schemas.microsoft.com/office/powerpoint/2010/main" val="169014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1B3AA03-275E-452E-B8F2-251AA775AA9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0" name="Picture 2" descr="éç¹å®éªå®¤">
            <a:extLst>
              <a:ext uri="{FF2B5EF4-FFF2-40B4-BE49-F238E27FC236}">
                <a16:creationId xmlns:a16="http://schemas.microsoft.com/office/drawing/2014/main" id="{06553CF2-4017-47DC-A4B9-D0414857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098C83A-4CDE-4A30-A031-EF37F9DF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25200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ADCAF3-0719-4D05-A5EB-CC5ABEAB14EB}"/>
              </a:ext>
            </a:extLst>
          </p:cNvPr>
          <p:cNvSpPr txBox="1"/>
          <p:nvPr/>
        </p:nvSpPr>
        <p:spPr>
          <a:xfrm>
            <a:off x="823404" y="1854842"/>
            <a:ext cx="10440000" cy="452431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Mongos</a:t>
            </a:r>
          </a:p>
          <a:p>
            <a:pPr indent="432000"/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数据库集群请求的入口，所有的请求都通过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mongos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进行协调，负责把对应的数据请求请求转发到对应的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Sharding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服务器上。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Config server</a:t>
            </a:r>
          </a:p>
          <a:p>
            <a:pPr indent="432000"/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存储所有数据库元信息（路由、分片）的配置。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Sharding</a:t>
            </a:r>
          </a:p>
          <a:p>
            <a:pPr indent="432000"/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将数据库拆分，将其分散在不同的机器上的过程。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Replica set</a:t>
            </a:r>
          </a:p>
          <a:p>
            <a:pPr indent="432000"/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Sharding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的备份，防止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Sharding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挂掉之后数据丢失，提高了数据的可用性， 并可以保证数据的安全性。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Arbiter</a:t>
            </a:r>
          </a:p>
          <a:p>
            <a:pPr indent="432000"/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复制集中的一个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实例，它并不保存数据。</a:t>
            </a:r>
          </a:p>
        </p:txBody>
      </p:sp>
    </p:spTree>
    <p:extLst>
      <p:ext uri="{BB962C8B-B14F-4D97-AF65-F5344CB8AC3E}">
        <p14:creationId xmlns:p14="http://schemas.microsoft.com/office/powerpoint/2010/main" val="259073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9E38B20-D1BC-42A0-B2C1-BCA2B5C74374}"/>
              </a:ext>
            </a:extLst>
          </p:cNvPr>
          <p:cNvSpPr txBox="1"/>
          <p:nvPr/>
        </p:nvSpPr>
        <p:spPr>
          <a:xfrm>
            <a:off x="3506759" y="2153156"/>
            <a:ext cx="5962558" cy="22148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一、相关系统开发</a:t>
            </a:r>
            <a:endParaRPr lang="en-US" altLang="zh-CN" sz="3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二、关系型与非关系型数据库</a:t>
            </a:r>
            <a:endParaRPr lang="en-US" altLang="zh-CN" sz="3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三、</a:t>
            </a:r>
            <a:r>
              <a:rPr lang="en-US" altLang="zh-CN" sz="3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3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数据库</a:t>
            </a:r>
            <a:endParaRPr lang="en-US" altLang="zh-CN" sz="3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458D694-8A79-4C21-A7ED-5DAAC82AAE9B}"/>
              </a:ext>
            </a:extLst>
          </p:cNvPr>
          <p:cNvGrpSpPr/>
          <p:nvPr/>
        </p:nvGrpSpPr>
        <p:grpSpPr>
          <a:xfrm>
            <a:off x="3986713" y="4330064"/>
            <a:ext cx="7032670" cy="2471566"/>
            <a:chOff x="1616075" y="3376613"/>
            <a:chExt cx="5407026" cy="1304925"/>
          </a:xfrm>
          <a:solidFill>
            <a:schemeClr val="bg1">
              <a:lumMod val="85000"/>
              <a:alpha val="80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F88B507-8F19-4578-A9EF-4F44F906A5E7}"/>
                </a:ext>
              </a:extLst>
            </p:cNvPr>
            <p:cNvSpPr/>
            <p:nvPr/>
          </p:nvSpPr>
          <p:spPr bwMode="auto">
            <a:xfrm>
              <a:off x="4975225" y="3417888"/>
              <a:ext cx="41275" cy="11113"/>
            </a:xfrm>
            <a:custGeom>
              <a:avLst/>
              <a:gdLst>
                <a:gd name="T0" fmla="*/ 6 w 11"/>
                <a:gd name="T1" fmla="*/ 0 h 3"/>
                <a:gd name="T2" fmla="*/ 7 w 11"/>
                <a:gd name="T3" fmla="*/ 1 h 3"/>
                <a:gd name="T4" fmla="*/ 9 w 11"/>
                <a:gd name="T5" fmla="*/ 2 h 3"/>
                <a:gd name="T6" fmla="*/ 4 w 11"/>
                <a:gd name="T7" fmla="*/ 2 h 3"/>
                <a:gd name="T8" fmla="*/ 6 w 1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6" y="0"/>
                  </a:moveTo>
                  <a:cubicBezTo>
                    <a:pt x="7" y="0"/>
                    <a:pt x="7" y="0"/>
                    <a:pt x="7" y="1"/>
                  </a:cubicBezTo>
                  <a:cubicBezTo>
                    <a:pt x="8" y="1"/>
                    <a:pt x="11" y="1"/>
                    <a:pt x="9" y="2"/>
                  </a:cubicBezTo>
                  <a:cubicBezTo>
                    <a:pt x="6" y="3"/>
                    <a:pt x="8" y="1"/>
                    <a:pt x="4" y="2"/>
                  </a:cubicBezTo>
                  <a:cubicBezTo>
                    <a:pt x="0" y="1"/>
                    <a:pt x="8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AD0D567-0DAB-4AEC-8A79-7AA535A4286A}"/>
                </a:ext>
              </a:extLst>
            </p:cNvPr>
            <p:cNvSpPr/>
            <p:nvPr/>
          </p:nvSpPr>
          <p:spPr bwMode="auto">
            <a:xfrm>
              <a:off x="5541963" y="3417888"/>
              <a:ext cx="77788" cy="19050"/>
            </a:xfrm>
            <a:custGeom>
              <a:avLst/>
              <a:gdLst>
                <a:gd name="T0" fmla="*/ 20 w 21"/>
                <a:gd name="T1" fmla="*/ 4 h 5"/>
                <a:gd name="T2" fmla="*/ 12 w 21"/>
                <a:gd name="T3" fmla="*/ 5 h 5"/>
                <a:gd name="T4" fmla="*/ 2 w 21"/>
                <a:gd name="T5" fmla="*/ 5 h 5"/>
                <a:gd name="T6" fmla="*/ 0 w 21"/>
                <a:gd name="T7" fmla="*/ 4 h 5"/>
                <a:gd name="T8" fmla="*/ 16 w 21"/>
                <a:gd name="T9" fmla="*/ 0 h 5"/>
                <a:gd name="T10" fmla="*/ 19 w 21"/>
                <a:gd name="T11" fmla="*/ 1 h 5"/>
                <a:gd name="T12" fmla="*/ 17 w 21"/>
                <a:gd name="T13" fmla="*/ 2 h 5"/>
                <a:gd name="T14" fmla="*/ 20 w 21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">
                  <a:moveTo>
                    <a:pt x="20" y="4"/>
                  </a:moveTo>
                  <a:cubicBezTo>
                    <a:pt x="17" y="4"/>
                    <a:pt x="13" y="3"/>
                    <a:pt x="12" y="5"/>
                  </a:cubicBezTo>
                  <a:cubicBezTo>
                    <a:pt x="11" y="4"/>
                    <a:pt x="7" y="5"/>
                    <a:pt x="2" y="5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3" y="1"/>
                    <a:pt x="8" y="0"/>
                    <a:pt x="16" y="0"/>
                  </a:cubicBezTo>
                  <a:cubicBezTo>
                    <a:pt x="15" y="1"/>
                    <a:pt x="19" y="1"/>
                    <a:pt x="19" y="1"/>
                  </a:cubicBezTo>
                  <a:cubicBezTo>
                    <a:pt x="20" y="1"/>
                    <a:pt x="17" y="1"/>
                    <a:pt x="17" y="2"/>
                  </a:cubicBezTo>
                  <a:cubicBezTo>
                    <a:pt x="17" y="2"/>
                    <a:pt x="21" y="2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7E5E0E2-B9B1-45FE-9277-6A7A37BA0B5E}"/>
                </a:ext>
              </a:extLst>
            </p:cNvPr>
            <p:cNvSpPr/>
            <p:nvPr/>
          </p:nvSpPr>
          <p:spPr bwMode="auto">
            <a:xfrm>
              <a:off x="5099050" y="3417888"/>
              <a:ext cx="41275" cy="11113"/>
            </a:xfrm>
            <a:custGeom>
              <a:avLst/>
              <a:gdLst>
                <a:gd name="T0" fmla="*/ 11 w 11"/>
                <a:gd name="T1" fmla="*/ 1 h 3"/>
                <a:gd name="T2" fmla="*/ 10 w 11"/>
                <a:gd name="T3" fmla="*/ 3 h 3"/>
                <a:gd name="T4" fmla="*/ 6 w 11"/>
                <a:gd name="T5" fmla="*/ 3 h 3"/>
                <a:gd name="T6" fmla="*/ 1 w 11"/>
                <a:gd name="T7" fmla="*/ 2 h 3"/>
                <a:gd name="T8" fmla="*/ 7 w 11"/>
                <a:gd name="T9" fmla="*/ 2 h 3"/>
                <a:gd name="T10" fmla="*/ 11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11" y="1"/>
                  </a:moveTo>
                  <a:cubicBezTo>
                    <a:pt x="10" y="1"/>
                    <a:pt x="9" y="2"/>
                    <a:pt x="10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4" y="3"/>
                    <a:pt x="0" y="3"/>
                    <a:pt x="1" y="2"/>
                  </a:cubicBezTo>
                  <a:cubicBezTo>
                    <a:pt x="4" y="2"/>
                    <a:pt x="4" y="1"/>
                    <a:pt x="7" y="2"/>
                  </a:cubicBezTo>
                  <a:cubicBezTo>
                    <a:pt x="8" y="2"/>
                    <a:pt x="7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4AA3153-3B40-4C9B-89C7-AE2354A3C6F3}"/>
                </a:ext>
              </a:extLst>
            </p:cNvPr>
            <p:cNvSpPr/>
            <p:nvPr/>
          </p:nvSpPr>
          <p:spPr bwMode="auto">
            <a:xfrm>
              <a:off x="4862513" y="3425825"/>
              <a:ext cx="49213" cy="11113"/>
            </a:xfrm>
            <a:custGeom>
              <a:avLst/>
              <a:gdLst>
                <a:gd name="T0" fmla="*/ 12 w 13"/>
                <a:gd name="T1" fmla="*/ 0 h 3"/>
                <a:gd name="T2" fmla="*/ 10 w 13"/>
                <a:gd name="T3" fmla="*/ 1 h 3"/>
                <a:gd name="T4" fmla="*/ 7 w 13"/>
                <a:gd name="T5" fmla="*/ 3 h 3"/>
                <a:gd name="T6" fmla="*/ 5 w 13"/>
                <a:gd name="T7" fmla="*/ 2 h 3"/>
                <a:gd name="T8" fmla="*/ 2 w 13"/>
                <a:gd name="T9" fmla="*/ 2 h 3"/>
                <a:gd name="T10" fmla="*/ 0 w 13"/>
                <a:gd name="T11" fmla="*/ 1 h 3"/>
                <a:gd name="T12" fmla="*/ 5 w 13"/>
                <a:gd name="T13" fmla="*/ 1 h 3"/>
                <a:gd name="T14" fmla="*/ 5 w 13"/>
                <a:gd name="T15" fmla="*/ 0 h 3"/>
                <a:gd name="T16" fmla="*/ 12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2" y="0"/>
                  </a:moveTo>
                  <a:cubicBezTo>
                    <a:pt x="13" y="1"/>
                    <a:pt x="10" y="1"/>
                    <a:pt x="10" y="1"/>
                  </a:cubicBezTo>
                  <a:cubicBezTo>
                    <a:pt x="10" y="2"/>
                    <a:pt x="9" y="3"/>
                    <a:pt x="7" y="3"/>
                  </a:cubicBezTo>
                  <a:cubicBezTo>
                    <a:pt x="5" y="3"/>
                    <a:pt x="6" y="2"/>
                    <a:pt x="5" y="2"/>
                  </a:cubicBezTo>
                  <a:cubicBezTo>
                    <a:pt x="5" y="2"/>
                    <a:pt x="3" y="3"/>
                    <a:pt x="2" y="2"/>
                  </a:cubicBezTo>
                  <a:cubicBezTo>
                    <a:pt x="2" y="2"/>
                    <a:pt x="2" y="1"/>
                    <a:pt x="0" y="1"/>
                  </a:cubicBezTo>
                  <a:cubicBezTo>
                    <a:pt x="0" y="0"/>
                    <a:pt x="4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8" y="0"/>
                    <a:pt x="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085CCD4-4FE6-4195-922F-4AAD5D7F6595}"/>
                </a:ext>
              </a:extLst>
            </p:cNvPr>
            <p:cNvSpPr/>
            <p:nvPr/>
          </p:nvSpPr>
          <p:spPr bwMode="auto">
            <a:xfrm>
              <a:off x="5054600" y="3425825"/>
              <a:ext cx="41275" cy="3175"/>
            </a:xfrm>
            <a:custGeom>
              <a:avLst/>
              <a:gdLst>
                <a:gd name="T0" fmla="*/ 10 w 11"/>
                <a:gd name="T1" fmla="*/ 1 h 1"/>
                <a:gd name="T2" fmla="*/ 2 w 11"/>
                <a:gd name="T3" fmla="*/ 1 h 1"/>
                <a:gd name="T4" fmla="*/ 5 w 11"/>
                <a:gd name="T5" fmla="*/ 0 h 1"/>
                <a:gd name="T6" fmla="*/ 10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0" y="1"/>
                  </a:moveTo>
                  <a:cubicBezTo>
                    <a:pt x="7" y="1"/>
                    <a:pt x="4" y="1"/>
                    <a:pt x="2" y="1"/>
                  </a:cubicBezTo>
                  <a:cubicBezTo>
                    <a:pt x="0" y="0"/>
                    <a:pt x="5" y="1"/>
                    <a:pt x="5" y="0"/>
                  </a:cubicBezTo>
                  <a:cubicBezTo>
                    <a:pt x="5" y="1"/>
                    <a:pt x="11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A34F6-C6A7-49B0-874D-A1FB717CA984}"/>
                </a:ext>
              </a:extLst>
            </p:cNvPr>
            <p:cNvSpPr/>
            <p:nvPr/>
          </p:nvSpPr>
          <p:spPr bwMode="auto">
            <a:xfrm>
              <a:off x="4997450" y="3433763"/>
              <a:ext cx="49213" cy="6350"/>
            </a:xfrm>
            <a:custGeom>
              <a:avLst/>
              <a:gdLst>
                <a:gd name="T0" fmla="*/ 9 w 13"/>
                <a:gd name="T1" fmla="*/ 0 h 2"/>
                <a:gd name="T2" fmla="*/ 9 w 13"/>
                <a:gd name="T3" fmla="*/ 2 h 2"/>
                <a:gd name="T4" fmla="*/ 0 w 13"/>
                <a:gd name="T5" fmla="*/ 1 h 2"/>
                <a:gd name="T6" fmla="*/ 9 w 1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9" y="0"/>
                  </a:moveTo>
                  <a:cubicBezTo>
                    <a:pt x="13" y="1"/>
                    <a:pt x="9" y="1"/>
                    <a:pt x="9" y="2"/>
                  </a:cubicBezTo>
                  <a:cubicBezTo>
                    <a:pt x="6" y="2"/>
                    <a:pt x="2" y="2"/>
                    <a:pt x="0" y="1"/>
                  </a:cubicBezTo>
                  <a:cubicBezTo>
                    <a:pt x="2" y="0"/>
                    <a:pt x="7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BCB59A5-2DE3-4A4A-9967-C459ACC63B3B}"/>
                </a:ext>
              </a:extLst>
            </p:cNvPr>
            <p:cNvSpPr/>
            <p:nvPr/>
          </p:nvSpPr>
          <p:spPr bwMode="auto">
            <a:xfrm>
              <a:off x="2635250" y="3440113"/>
              <a:ext cx="22225" cy="7938"/>
            </a:xfrm>
            <a:custGeom>
              <a:avLst/>
              <a:gdLst>
                <a:gd name="T0" fmla="*/ 0 w 6"/>
                <a:gd name="T1" fmla="*/ 0 h 2"/>
                <a:gd name="T2" fmla="*/ 5 w 6"/>
                <a:gd name="T3" fmla="*/ 2 h 2"/>
                <a:gd name="T4" fmla="*/ 0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3" y="0"/>
                    <a:pt x="6" y="0"/>
                    <a:pt x="5" y="2"/>
                  </a:cubicBezTo>
                  <a:cubicBezTo>
                    <a:pt x="4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0E7072F-EBAA-4B32-A13B-FB3E157B068B}"/>
                </a:ext>
              </a:extLst>
            </p:cNvPr>
            <p:cNvSpPr/>
            <p:nvPr/>
          </p:nvSpPr>
          <p:spPr bwMode="auto">
            <a:xfrm>
              <a:off x="5572125" y="3440113"/>
              <a:ext cx="85725" cy="19050"/>
            </a:xfrm>
            <a:custGeom>
              <a:avLst/>
              <a:gdLst>
                <a:gd name="T0" fmla="*/ 20 w 23"/>
                <a:gd name="T1" fmla="*/ 1 h 5"/>
                <a:gd name="T2" fmla="*/ 22 w 23"/>
                <a:gd name="T3" fmla="*/ 3 h 5"/>
                <a:gd name="T4" fmla="*/ 12 w 23"/>
                <a:gd name="T5" fmla="*/ 5 h 5"/>
                <a:gd name="T6" fmla="*/ 10 w 23"/>
                <a:gd name="T7" fmla="*/ 4 h 5"/>
                <a:gd name="T8" fmla="*/ 6 w 23"/>
                <a:gd name="T9" fmla="*/ 4 h 5"/>
                <a:gd name="T10" fmla="*/ 6 w 23"/>
                <a:gd name="T11" fmla="*/ 3 h 5"/>
                <a:gd name="T12" fmla="*/ 3 w 23"/>
                <a:gd name="T13" fmla="*/ 4 h 5"/>
                <a:gd name="T14" fmla="*/ 4 w 23"/>
                <a:gd name="T15" fmla="*/ 3 h 5"/>
                <a:gd name="T16" fmla="*/ 0 w 23"/>
                <a:gd name="T17" fmla="*/ 2 h 5"/>
                <a:gd name="T18" fmla="*/ 2 w 23"/>
                <a:gd name="T19" fmla="*/ 1 h 5"/>
                <a:gd name="T20" fmla="*/ 5 w 23"/>
                <a:gd name="T21" fmla="*/ 0 h 5"/>
                <a:gd name="T22" fmla="*/ 14 w 23"/>
                <a:gd name="T23" fmla="*/ 0 h 5"/>
                <a:gd name="T24" fmla="*/ 14 w 23"/>
                <a:gd name="T25" fmla="*/ 1 h 5"/>
                <a:gd name="T26" fmla="*/ 20 w 23"/>
                <a:gd name="T2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5">
                  <a:moveTo>
                    <a:pt x="20" y="1"/>
                  </a:moveTo>
                  <a:cubicBezTo>
                    <a:pt x="19" y="2"/>
                    <a:pt x="17" y="3"/>
                    <a:pt x="22" y="3"/>
                  </a:cubicBezTo>
                  <a:cubicBezTo>
                    <a:pt x="23" y="5"/>
                    <a:pt x="16" y="5"/>
                    <a:pt x="12" y="5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8" y="3"/>
                    <a:pt x="9" y="5"/>
                    <a:pt x="6" y="4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3"/>
                    <a:pt x="5" y="4"/>
                    <a:pt x="3" y="4"/>
                  </a:cubicBezTo>
                  <a:cubicBezTo>
                    <a:pt x="3" y="4"/>
                    <a:pt x="5" y="3"/>
                    <a:pt x="4" y="3"/>
                  </a:cubicBezTo>
                  <a:cubicBezTo>
                    <a:pt x="4" y="2"/>
                    <a:pt x="0" y="3"/>
                    <a:pt x="0" y="2"/>
                  </a:cubicBezTo>
                  <a:cubicBezTo>
                    <a:pt x="0" y="1"/>
                    <a:pt x="2" y="2"/>
                    <a:pt x="2" y="1"/>
                  </a:cubicBezTo>
                  <a:cubicBezTo>
                    <a:pt x="4" y="1"/>
                    <a:pt x="3" y="1"/>
                    <a:pt x="5" y="0"/>
                  </a:cubicBezTo>
                  <a:cubicBezTo>
                    <a:pt x="6" y="0"/>
                    <a:pt x="11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6" y="1"/>
                    <a:pt x="19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9D00B3A-653E-456E-BC68-39A04FFBD5F6}"/>
                </a:ext>
              </a:extLst>
            </p:cNvPr>
            <p:cNvSpPr/>
            <p:nvPr/>
          </p:nvSpPr>
          <p:spPr bwMode="auto">
            <a:xfrm>
              <a:off x="5537200" y="3440113"/>
              <a:ext cx="30163" cy="11113"/>
            </a:xfrm>
            <a:custGeom>
              <a:avLst/>
              <a:gdLst>
                <a:gd name="T0" fmla="*/ 8 w 8"/>
                <a:gd name="T1" fmla="*/ 1 h 3"/>
                <a:gd name="T2" fmla="*/ 5 w 8"/>
                <a:gd name="T3" fmla="*/ 1 h 3"/>
                <a:gd name="T4" fmla="*/ 4 w 8"/>
                <a:gd name="T5" fmla="*/ 2 h 3"/>
                <a:gd name="T6" fmla="*/ 0 w 8"/>
                <a:gd name="T7" fmla="*/ 1 h 3"/>
                <a:gd name="T8" fmla="*/ 8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2"/>
                    <a:pt x="7" y="1"/>
                    <a:pt x="5" y="1"/>
                  </a:cubicBezTo>
                  <a:cubicBezTo>
                    <a:pt x="4" y="1"/>
                    <a:pt x="5" y="2"/>
                    <a:pt x="4" y="2"/>
                  </a:cubicBezTo>
                  <a:cubicBezTo>
                    <a:pt x="1" y="3"/>
                    <a:pt x="3" y="1"/>
                    <a:pt x="0" y="1"/>
                  </a:cubicBezTo>
                  <a:cubicBezTo>
                    <a:pt x="1" y="0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6EA1B70-64B4-4DF7-8A31-2EF13D18E2B3}"/>
                </a:ext>
              </a:extLst>
            </p:cNvPr>
            <p:cNvSpPr/>
            <p:nvPr/>
          </p:nvSpPr>
          <p:spPr bwMode="auto">
            <a:xfrm>
              <a:off x="2557463" y="3451225"/>
              <a:ext cx="88900" cy="23813"/>
            </a:xfrm>
            <a:custGeom>
              <a:avLst/>
              <a:gdLst>
                <a:gd name="T0" fmla="*/ 17 w 24"/>
                <a:gd name="T1" fmla="*/ 2 h 6"/>
                <a:gd name="T2" fmla="*/ 20 w 24"/>
                <a:gd name="T3" fmla="*/ 4 h 6"/>
                <a:gd name="T4" fmla="*/ 23 w 24"/>
                <a:gd name="T5" fmla="*/ 6 h 6"/>
                <a:gd name="T6" fmla="*/ 20 w 24"/>
                <a:gd name="T7" fmla="*/ 6 h 6"/>
                <a:gd name="T8" fmla="*/ 20 w 24"/>
                <a:gd name="T9" fmla="*/ 5 h 6"/>
                <a:gd name="T10" fmla="*/ 18 w 24"/>
                <a:gd name="T11" fmla="*/ 5 h 6"/>
                <a:gd name="T12" fmla="*/ 5 w 24"/>
                <a:gd name="T13" fmla="*/ 4 h 6"/>
                <a:gd name="T14" fmla="*/ 8 w 24"/>
                <a:gd name="T15" fmla="*/ 3 h 6"/>
                <a:gd name="T16" fmla="*/ 6 w 24"/>
                <a:gd name="T17" fmla="*/ 2 h 6"/>
                <a:gd name="T18" fmla="*/ 0 w 24"/>
                <a:gd name="T19" fmla="*/ 1 h 6"/>
                <a:gd name="T20" fmla="*/ 8 w 24"/>
                <a:gd name="T21" fmla="*/ 1 h 6"/>
                <a:gd name="T22" fmla="*/ 10 w 24"/>
                <a:gd name="T23" fmla="*/ 2 h 6"/>
                <a:gd name="T24" fmla="*/ 14 w 24"/>
                <a:gd name="T25" fmla="*/ 2 h 6"/>
                <a:gd name="T26" fmla="*/ 17 w 24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6">
                  <a:moveTo>
                    <a:pt x="17" y="2"/>
                  </a:moveTo>
                  <a:cubicBezTo>
                    <a:pt x="19" y="2"/>
                    <a:pt x="19" y="3"/>
                    <a:pt x="20" y="4"/>
                  </a:cubicBezTo>
                  <a:cubicBezTo>
                    <a:pt x="21" y="4"/>
                    <a:pt x="24" y="5"/>
                    <a:pt x="23" y="6"/>
                  </a:cubicBezTo>
                  <a:cubicBezTo>
                    <a:pt x="23" y="6"/>
                    <a:pt x="21" y="6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5"/>
                    <a:pt x="17" y="6"/>
                    <a:pt x="18" y="5"/>
                  </a:cubicBezTo>
                  <a:cubicBezTo>
                    <a:pt x="12" y="5"/>
                    <a:pt x="8" y="5"/>
                    <a:pt x="5" y="4"/>
                  </a:cubicBezTo>
                  <a:cubicBezTo>
                    <a:pt x="5" y="3"/>
                    <a:pt x="7" y="3"/>
                    <a:pt x="8" y="3"/>
                  </a:cubicBezTo>
                  <a:cubicBezTo>
                    <a:pt x="8" y="3"/>
                    <a:pt x="6" y="3"/>
                    <a:pt x="6" y="2"/>
                  </a:cubicBezTo>
                  <a:cubicBezTo>
                    <a:pt x="2" y="2"/>
                    <a:pt x="1" y="3"/>
                    <a:pt x="0" y="1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1" y="2"/>
                    <a:pt x="14" y="0"/>
                    <a:pt x="14" y="2"/>
                  </a:cubicBezTo>
                  <a:cubicBezTo>
                    <a:pt x="14" y="2"/>
                    <a:pt x="17" y="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CBA5866-B6C5-45DA-877E-1AC7F369FF01}"/>
                </a:ext>
              </a:extLst>
            </p:cNvPr>
            <p:cNvSpPr/>
            <p:nvPr/>
          </p:nvSpPr>
          <p:spPr bwMode="auto">
            <a:xfrm>
              <a:off x="5661025" y="3451225"/>
              <a:ext cx="87313" cy="23813"/>
            </a:xfrm>
            <a:custGeom>
              <a:avLst/>
              <a:gdLst>
                <a:gd name="T0" fmla="*/ 9 w 23"/>
                <a:gd name="T1" fmla="*/ 0 h 6"/>
                <a:gd name="T2" fmla="*/ 13 w 23"/>
                <a:gd name="T3" fmla="*/ 2 h 6"/>
                <a:gd name="T4" fmla="*/ 14 w 23"/>
                <a:gd name="T5" fmla="*/ 1 h 6"/>
                <a:gd name="T6" fmla="*/ 16 w 23"/>
                <a:gd name="T7" fmla="*/ 2 h 6"/>
                <a:gd name="T8" fmla="*/ 18 w 23"/>
                <a:gd name="T9" fmla="*/ 2 h 6"/>
                <a:gd name="T10" fmla="*/ 18 w 23"/>
                <a:gd name="T11" fmla="*/ 2 h 6"/>
                <a:gd name="T12" fmla="*/ 22 w 23"/>
                <a:gd name="T13" fmla="*/ 3 h 6"/>
                <a:gd name="T14" fmla="*/ 15 w 23"/>
                <a:gd name="T15" fmla="*/ 4 h 6"/>
                <a:gd name="T16" fmla="*/ 14 w 23"/>
                <a:gd name="T17" fmla="*/ 5 h 6"/>
                <a:gd name="T18" fmla="*/ 5 w 23"/>
                <a:gd name="T19" fmla="*/ 5 h 6"/>
                <a:gd name="T20" fmla="*/ 4 w 23"/>
                <a:gd name="T21" fmla="*/ 6 h 6"/>
                <a:gd name="T22" fmla="*/ 0 w 23"/>
                <a:gd name="T23" fmla="*/ 5 h 6"/>
                <a:gd name="T24" fmla="*/ 0 w 23"/>
                <a:gd name="T25" fmla="*/ 4 h 6"/>
                <a:gd name="T26" fmla="*/ 2 w 23"/>
                <a:gd name="T27" fmla="*/ 4 h 6"/>
                <a:gd name="T28" fmla="*/ 3 w 23"/>
                <a:gd name="T29" fmla="*/ 2 h 6"/>
                <a:gd name="T30" fmla="*/ 5 w 23"/>
                <a:gd name="T31" fmla="*/ 2 h 6"/>
                <a:gd name="T32" fmla="*/ 9 w 23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6">
                  <a:moveTo>
                    <a:pt x="9" y="0"/>
                  </a:moveTo>
                  <a:cubicBezTo>
                    <a:pt x="10" y="1"/>
                    <a:pt x="14" y="0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1"/>
                    <a:pt x="15" y="2"/>
                    <a:pt x="16" y="2"/>
                  </a:cubicBezTo>
                  <a:cubicBezTo>
                    <a:pt x="16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22" y="2"/>
                    <a:pt x="22" y="3"/>
                  </a:cubicBezTo>
                  <a:cubicBezTo>
                    <a:pt x="23" y="5"/>
                    <a:pt x="17" y="3"/>
                    <a:pt x="15" y="4"/>
                  </a:cubicBezTo>
                  <a:cubicBezTo>
                    <a:pt x="14" y="3"/>
                    <a:pt x="15" y="5"/>
                    <a:pt x="14" y="5"/>
                  </a:cubicBezTo>
                  <a:cubicBezTo>
                    <a:pt x="12" y="5"/>
                    <a:pt x="6" y="5"/>
                    <a:pt x="5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2" y="5"/>
                    <a:pt x="2" y="6"/>
                    <a:pt x="0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2" y="3"/>
                    <a:pt x="3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6" y="2"/>
                    <a:pt x="8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DE0263EF-3BA9-4D83-866A-737512E8156A}"/>
                </a:ext>
              </a:extLst>
            </p:cNvPr>
            <p:cNvSpPr/>
            <p:nvPr/>
          </p:nvSpPr>
          <p:spPr bwMode="auto">
            <a:xfrm>
              <a:off x="2406650" y="3467100"/>
              <a:ext cx="15875" cy="14288"/>
            </a:xfrm>
            <a:custGeom>
              <a:avLst/>
              <a:gdLst>
                <a:gd name="T0" fmla="*/ 4 w 4"/>
                <a:gd name="T1" fmla="*/ 2 h 4"/>
                <a:gd name="T2" fmla="*/ 4 w 4"/>
                <a:gd name="T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1" y="4"/>
                    <a:pt x="0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26A98F1-2CC6-42C4-A9E1-6C27A6C5E5DC}"/>
                </a:ext>
              </a:extLst>
            </p:cNvPr>
            <p:cNvSpPr/>
            <p:nvPr/>
          </p:nvSpPr>
          <p:spPr bwMode="auto">
            <a:xfrm>
              <a:off x="2439988" y="3470275"/>
              <a:ext cx="46038" cy="15875"/>
            </a:xfrm>
            <a:custGeom>
              <a:avLst/>
              <a:gdLst>
                <a:gd name="T0" fmla="*/ 11 w 12"/>
                <a:gd name="T1" fmla="*/ 1 h 4"/>
                <a:gd name="T2" fmla="*/ 3 w 12"/>
                <a:gd name="T3" fmla="*/ 4 h 4"/>
                <a:gd name="T4" fmla="*/ 0 w 12"/>
                <a:gd name="T5" fmla="*/ 2 h 4"/>
                <a:gd name="T6" fmla="*/ 6 w 12"/>
                <a:gd name="T7" fmla="*/ 1 h 4"/>
                <a:gd name="T8" fmla="*/ 11 w 1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1"/>
                  </a:moveTo>
                  <a:cubicBezTo>
                    <a:pt x="12" y="4"/>
                    <a:pt x="5" y="2"/>
                    <a:pt x="3" y="4"/>
                  </a:cubicBezTo>
                  <a:cubicBezTo>
                    <a:pt x="1" y="3"/>
                    <a:pt x="2" y="2"/>
                    <a:pt x="0" y="2"/>
                  </a:cubicBezTo>
                  <a:cubicBezTo>
                    <a:pt x="0" y="1"/>
                    <a:pt x="5" y="3"/>
                    <a:pt x="6" y="1"/>
                  </a:cubicBezTo>
                  <a:cubicBezTo>
                    <a:pt x="6" y="0"/>
                    <a:pt x="8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5E19EF0-8CC9-4B6D-9B05-99B5BBED57F2}"/>
                </a:ext>
              </a:extLst>
            </p:cNvPr>
            <p:cNvSpPr/>
            <p:nvPr/>
          </p:nvSpPr>
          <p:spPr bwMode="auto">
            <a:xfrm>
              <a:off x="2703513" y="3475038"/>
              <a:ext cx="41275" cy="11113"/>
            </a:xfrm>
            <a:custGeom>
              <a:avLst/>
              <a:gdLst>
                <a:gd name="T0" fmla="*/ 10 w 11"/>
                <a:gd name="T1" fmla="*/ 1 h 3"/>
                <a:gd name="T2" fmla="*/ 10 w 11"/>
                <a:gd name="T3" fmla="*/ 2 h 3"/>
                <a:gd name="T4" fmla="*/ 7 w 11"/>
                <a:gd name="T5" fmla="*/ 2 h 3"/>
                <a:gd name="T6" fmla="*/ 6 w 11"/>
                <a:gd name="T7" fmla="*/ 3 h 3"/>
                <a:gd name="T8" fmla="*/ 3 w 11"/>
                <a:gd name="T9" fmla="*/ 2 h 3"/>
                <a:gd name="T10" fmla="*/ 2 w 11"/>
                <a:gd name="T11" fmla="*/ 3 h 3"/>
                <a:gd name="T12" fmla="*/ 1 w 11"/>
                <a:gd name="T13" fmla="*/ 2 h 3"/>
                <a:gd name="T14" fmla="*/ 10 w 11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">
                  <a:moveTo>
                    <a:pt x="10" y="1"/>
                  </a:moveTo>
                  <a:cubicBezTo>
                    <a:pt x="11" y="1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0"/>
                    <a:pt x="9" y="2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2EA943B2-2E4A-4B11-BA70-AEAAC888C50D}"/>
                </a:ext>
              </a:extLst>
            </p:cNvPr>
            <p:cNvSpPr/>
            <p:nvPr/>
          </p:nvSpPr>
          <p:spPr bwMode="auto">
            <a:xfrm>
              <a:off x="2544763" y="3478213"/>
              <a:ext cx="26988" cy="7938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0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0" y="0"/>
                    <a:pt x="7" y="0"/>
                    <a:pt x="5" y="2"/>
                  </a:cubicBezTo>
                  <a:cubicBezTo>
                    <a:pt x="3" y="1"/>
                    <a:pt x="3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AA8936F-5AE6-48BA-8EDB-EA1F605D2A44}"/>
                </a:ext>
              </a:extLst>
            </p:cNvPr>
            <p:cNvSpPr/>
            <p:nvPr/>
          </p:nvSpPr>
          <p:spPr bwMode="auto">
            <a:xfrm>
              <a:off x="2781300" y="3478213"/>
              <a:ext cx="11113" cy="79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2 h 2"/>
                <a:gd name="T6" fmla="*/ 0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8AB8AE2-702A-4348-861C-85919EF3E7F3}"/>
                </a:ext>
              </a:extLst>
            </p:cNvPr>
            <p:cNvSpPr/>
            <p:nvPr/>
          </p:nvSpPr>
          <p:spPr bwMode="auto">
            <a:xfrm>
              <a:off x="2681288" y="3489325"/>
              <a:ext cx="261938" cy="38100"/>
            </a:xfrm>
            <a:custGeom>
              <a:avLst/>
              <a:gdLst>
                <a:gd name="T0" fmla="*/ 70 w 70"/>
                <a:gd name="T1" fmla="*/ 6 h 10"/>
                <a:gd name="T2" fmla="*/ 70 w 70"/>
                <a:gd name="T3" fmla="*/ 8 h 10"/>
                <a:gd name="T4" fmla="*/ 67 w 70"/>
                <a:gd name="T5" fmla="*/ 9 h 10"/>
                <a:gd name="T6" fmla="*/ 55 w 70"/>
                <a:gd name="T7" fmla="*/ 9 h 10"/>
                <a:gd name="T8" fmla="*/ 51 w 70"/>
                <a:gd name="T9" fmla="*/ 10 h 10"/>
                <a:gd name="T10" fmla="*/ 48 w 70"/>
                <a:gd name="T11" fmla="*/ 10 h 10"/>
                <a:gd name="T12" fmla="*/ 47 w 70"/>
                <a:gd name="T13" fmla="*/ 10 h 10"/>
                <a:gd name="T14" fmla="*/ 44 w 70"/>
                <a:gd name="T15" fmla="*/ 10 h 10"/>
                <a:gd name="T16" fmla="*/ 44 w 70"/>
                <a:gd name="T17" fmla="*/ 10 h 10"/>
                <a:gd name="T18" fmla="*/ 42 w 70"/>
                <a:gd name="T19" fmla="*/ 10 h 10"/>
                <a:gd name="T20" fmla="*/ 38 w 70"/>
                <a:gd name="T21" fmla="*/ 9 h 10"/>
                <a:gd name="T22" fmla="*/ 23 w 70"/>
                <a:gd name="T23" fmla="*/ 9 h 10"/>
                <a:gd name="T24" fmla="*/ 24 w 70"/>
                <a:gd name="T25" fmla="*/ 8 h 10"/>
                <a:gd name="T26" fmla="*/ 22 w 70"/>
                <a:gd name="T27" fmla="*/ 8 h 10"/>
                <a:gd name="T28" fmla="*/ 20 w 70"/>
                <a:gd name="T29" fmla="*/ 6 h 10"/>
                <a:gd name="T30" fmla="*/ 22 w 70"/>
                <a:gd name="T31" fmla="*/ 5 h 10"/>
                <a:gd name="T32" fmla="*/ 20 w 70"/>
                <a:gd name="T33" fmla="*/ 3 h 10"/>
                <a:gd name="T34" fmla="*/ 11 w 70"/>
                <a:gd name="T35" fmla="*/ 3 h 10"/>
                <a:gd name="T36" fmla="*/ 9 w 70"/>
                <a:gd name="T37" fmla="*/ 2 h 10"/>
                <a:gd name="T38" fmla="*/ 7 w 70"/>
                <a:gd name="T39" fmla="*/ 2 h 10"/>
                <a:gd name="T40" fmla="*/ 3 w 70"/>
                <a:gd name="T41" fmla="*/ 2 h 10"/>
                <a:gd name="T42" fmla="*/ 1 w 70"/>
                <a:gd name="T43" fmla="*/ 0 h 10"/>
                <a:gd name="T44" fmla="*/ 12 w 70"/>
                <a:gd name="T45" fmla="*/ 0 h 10"/>
                <a:gd name="T46" fmla="*/ 14 w 70"/>
                <a:gd name="T47" fmla="*/ 0 h 10"/>
                <a:gd name="T48" fmla="*/ 14 w 70"/>
                <a:gd name="T49" fmla="*/ 1 h 10"/>
                <a:gd name="T50" fmla="*/ 17 w 70"/>
                <a:gd name="T51" fmla="*/ 2 h 10"/>
                <a:gd name="T52" fmla="*/ 26 w 70"/>
                <a:gd name="T53" fmla="*/ 2 h 10"/>
                <a:gd name="T54" fmla="*/ 26 w 70"/>
                <a:gd name="T55" fmla="*/ 5 h 10"/>
                <a:gd name="T56" fmla="*/ 33 w 70"/>
                <a:gd name="T57" fmla="*/ 5 h 10"/>
                <a:gd name="T58" fmla="*/ 33 w 70"/>
                <a:gd name="T59" fmla="*/ 6 h 10"/>
                <a:gd name="T60" fmla="*/ 35 w 70"/>
                <a:gd name="T61" fmla="*/ 6 h 10"/>
                <a:gd name="T62" fmla="*/ 47 w 70"/>
                <a:gd name="T63" fmla="*/ 6 h 10"/>
                <a:gd name="T64" fmla="*/ 48 w 70"/>
                <a:gd name="T65" fmla="*/ 6 h 10"/>
                <a:gd name="T66" fmla="*/ 51 w 70"/>
                <a:gd name="T67" fmla="*/ 5 h 10"/>
                <a:gd name="T68" fmla="*/ 54 w 70"/>
                <a:gd name="T69" fmla="*/ 5 h 10"/>
                <a:gd name="T70" fmla="*/ 70 w 70"/>
                <a:gd name="T7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10">
                  <a:moveTo>
                    <a:pt x="70" y="6"/>
                  </a:moveTo>
                  <a:cubicBezTo>
                    <a:pt x="70" y="7"/>
                    <a:pt x="70" y="7"/>
                    <a:pt x="70" y="8"/>
                  </a:cubicBezTo>
                  <a:cubicBezTo>
                    <a:pt x="69" y="8"/>
                    <a:pt x="68" y="9"/>
                    <a:pt x="67" y="9"/>
                  </a:cubicBezTo>
                  <a:cubicBezTo>
                    <a:pt x="62" y="9"/>
                    <a:pt x="59" y="9"/>
                    <a:pt x="55" y="9"/>
                  </a:cubicBezTo>
                  <a:cubicBezTo>
                    <a:pt x="54" y="9"/>
                    <a:pt x="53" y="10"/>
                    <a:pt x="51" y="10"/>
                  </a:cubicBezTo>
                  <a:cubicBezTo>
                    <a:pt x="50" y="10"/>
                    <a:pt x="50" y="10"/>
                    <a:pt x="48" y="10"/>
                  </a:cubicBezTo>
                  <a:cubicBezTo>
                    <a:pt x="49" y="10"/>
                    <a:pt x="48" y="10"/>
                    <a:pt x="47" y="10"/>
                  </a:cubicBezTo>
                  <a:cubicBezTo>
                    <a:pt x="47" y="10"/>
                    <a:pt x="44" y="10"/>
                    <a:pt x="44" y="10"/>
                  </a:cubicBezTo>
                  <a:cubicBezTo>
                    <a:pt x="43" y="10"/>
                    <a:pt x="44" y="10"/>
                    <a:pt x="44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3" y="9"/>
                    <a:pt x="28" y="10"/>
                    <a:pt x="23" y="9"/>
                  </a:cubicBezTo>
                  <a:cubicBezTo>
                    <a:pt x="23" y="9"/>
                    <a:pt x="24" y="9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1" y="7"/>
                    <a:pt x="22" y="6"/>
                    <a:pt x="20" y="6"/>
                  </a:cubicBezTo>
                  <a:cubicBezTo>
                    <a:pt x="20" y="5"/>
                    <a:pt x="22" y="5"/>
                    <a:pt x="22" y="5"/>
                  </a:cubicBezTo>
                  <a:cubicBezTo>
                    <a:pt x="22" y="4"/>
                    <a:pt x="19" y="4"/>
                    <a:pt x="20" y="3"/>
                  </a:cubicBezTo>
                  <a:cubicBezTo>
                    <a:pt x="18" y="4"/>
                    <a:pt x="14" y="3"/>
                    <a:pt x="11" y="3"/>
                  </a:cubicBezTo>
                  <a:cubicBezTo>
                    <a:pt x="9" y="4"/>
                    <a:pt x="10" y="3"/>
                    <a:pt x="9" y="2"/>
                  </a:cubicBezTo>
                  <a:cubicBezTo>
                    <a:pt x="8" y="2"/>
                    <a:pt x="7" y="3"/>
                    <a:pt x="7" y="2"/>
                  </a:cubicBezTo>
                  <a:cubicBezTo>
                    <a:pt x="6" y="2"/>
                    <a:pt x="5" y="2"/>
                    <a:pt x="3" y="2"/>
                  </a:cubicBezTo>
                  <a:cubicBezTo>
                    <a:pt x="6" y="1"/>
                    <a:pt x="0" y="2"/>
                    <a:pt x="1" y="0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1"/>
                    <a:pt x="13" y="1"/>
                    <a:pt x="14" y="1"/>
                  </a:cubicBezTo>
                  <a:cubicBezTo>
                    <a:pt x="15" y="2"/>
                    <a:pt x="18" y="1"/>
                    <a:pt x="17" y="2"/>
                  </a:cubicBezTo>
                  <a:cubicBezTo>
                    <a:pt x="19" y="1"/>
                    <a:pt x="22" y="3"/>
                    <a:pt x="26" y="2"/>
                  </a:cubicBezTo>
                  <a:cubicBezTo>
                    <a:pt x="25" y="4"/>
                    <a:pt x="28" y="4"/>
                    <a:pt x="26" y="5"/>
                  </a:cubicBezTo>
                  <a:cubicBezTo>
                    <a:pt x="28" y="5"/>
                    <a:pt x="30" y="5"/>
                    <a:pt x="33" y="5"/>
                  </a:cubicBezTo>
                  <a:cubicBezTo>
                    <a:pt x="33" y="5"/>
                    <a:pt x="28" y="7"/>
                    <a:pt x="33" y="6"/>
                  </a:cubicBezTo>
                  <a:cubicBezTo>
                    <a:pt x="33" y="6"/>
                    <a:pt x="34" y="6"/>
                    <a:pt x="35" y="6"/>
                  </a:cubicBezTo>
                  <a:cubicBezTo>
                    <a:pt x="38" y="6"/>
                    <a:pt x="42" y="6"/>
                    <a:pt x="47" y="6"/>
                  </a:cubicBezTo>
                  <a:cubicBezTo>
                    <a:pt x="47" y="6"/>
                    <a:pt x="49" y="6"/>
                    <a:pt x="48" y="6"/>
                  </a:cubicBezTo>
                  <a:cubicBezTo>
                    <a:pt x="51" y="6"/>
                    <a:pt x="46" y="5"/>
                    <a:pt x="51" y="5"/>
                  </a:cubicBezTo>
                  <a:cubicBezTo>
                    <a:pt x="52" y="5"/>
                    <a:pt x="53" y="5"/>
                    <a:pt x="54" y="5"/>
                  </a:cubicBezTo>
                  <a:cubicBezTo>
                    <a:pt x="58" y="5"/>
                    <a:pt x="65" y="5"/>
                    <a:pt x="7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019B668-1793-42C8-9BE0-90C54D6A1D15}"/>
                </a:ext>
              </a:extLst>
            </p:cNvPr>
            <p:cNvSpPr/>
            <p:nvPr/>
          </p:nvSpPr>
          <p:spPr bwMode="auto">
            <a:xfrm>
              <a:off x="4930775" y="3489325"/>
              <a:ext cx="266700" cy="93663"/>
            </a:xfrm>
            <a:custGeom>
              <a:avLst/>
              <a:gdLst>
                <a:gd name="T0" fmla="*/ 59 w 71"/>
                <a:gd name="T1" fmla="*/ 0 h 25"/>
                <a:gd name="T2" fmla="*/ 70 w 71"/>
                <a:gd name="T3" fmla="*/ 0 h 25"/>
                <a:gd name="T4" fmla="*/ 69 w 71"/>
                <a:gd name="T5" fmla="*/ 2 h 25"/>
                <a:gd name="T6" fmla="*/ 57 w 71"/>
                <a:gd name="T7" fmla="*/ 3 h 25"/>
                <a:gd name="T8" fmla="*/ 55 w 71"/>
                <a:gd name="T9" fmla="*/ 4 h 25"/>
                <a:gd name="T10" fmla="*/ 53 w 71"/>
                <a:gd name="T11" fmla="*/ 4 h 25"/>
                <a:gd name="T12" fmla="*/ 51 w 71"/>
                <a:gd name="T13" fmla="*/ 5 h 25"/>
                <a:gd name="T14" fmla="*/ 49 w 71"/>
                <a:gd name="T15" fmla="*/ 5 h 25"/>
                <a:gd name="T16" fmla="*/ 45 w 71"/>
                <a:gd name="T17" fmla="*/ 5 h 25"/>
                <a:gd name="T18" fmla="*/ 41 w 71"/>
                <a:gd name="T19" fmla="*/ 6 h 25"/>
                <a:gd name="T20" fmla="*/ 40 w 71"/>
                <a:gd name="T21" fmla="*/ 7 h 25"/>
                <a:gd name="T22" fmla="*/ 35 w 71"/>
                <a:gd name="T23" fmla="*/ 8 h 25"/>
                <a:gd name="T24" fmla="*/ 32 w 71"/>
                <a:gd name="T25" fmla="*/ 9 h 25"/>
                <a:gd name="T26" fmla="*/ 30 w 71"/>
                <a:gd name="T27" fmla="*/ 10 h 25"/>
                <a:gd name="T28" fmla="*/ 29 w 71"/>
                <a:gd name="T29" fmla="*/ 11 h 25"/>
                <a:gd name="T30" fmla="*/ 24 w 71"/>
                <a:gd name="T31" fmla="*/ 12 h 25"/>
                <a:gd name="T32" fmla="*/ 23 w 71"/>
                <a:gd name="T33" fmla="*/ 13 h 25"/>
                <a:gd name="T34" fmla="*/ 19 w 71"/>
                <a:gd name="T35" fmla="*/ 14 h 25"/>
                <a:gd name="T36" fmla="*/ 17 w 71"/>
                <a:gd name="T37" fmla="*/ 16 h 25"/>
                <a:gd name="T38" fmla="*/ 18 w 71"/>
                <a:gd name="T39" fmla="*/ 18 h 25"/>
                <a:gd name="T40" fmla="*/ 15 w 71"/>
                <a:gd name="T41" fmla="*/ 19 h 25"/>
                <a:gd name="T42" fmla="*/ 17 w 71"/>
                <a:gd name="T43" fmla="*/ 21 h 25"/>
                <a:gd name="T44" fmla="*/ 16 w 71"/>
                <a:gd name="T45" fmla="*/ 22 h 25"/>
                <a:gd name="T46" fmla="*/ 17 w 71"/>
                <a:gd name="T47" fmla="*/ 22 h 25"/>
                <a:gd name="T48" fmla="*/ 18 w 71"/>
                <a:gd name="T49" fmla="*/ 22 h 25"/>
                <a:gd name="T50" fmla="*/ 21 w 71"/>
                <a:gd name="T51" fmla="*/ 23 h 25"/>
                <a:gd name="T52" fmla="*/ 20 w 71"/>
                <a:gd name="T53" fmla="*/ 25 h 25"/>
                <a:gd name="T54" fmla="*/ 11 w 71"/>
                <a:gd name="T55" fmla="*/ 25 h 25"/>
                <a:gd name="T56" fmla="*/ 12 w 71"/>
                <a:gd name="T57" fmla="*/ 24 h 25"/>
                <a:gd name="T58" fmla="*/ 9 w 71"/>
                <a:gd name="T59" fmla="*/ 23 h 25"/>
                <a:gd name="T60" fmla="*/ 7 w 71"/>
                <a:gd name="T61" fmla="*/ 22 h 25"/>
                <a:gd name="T62" fmla="*/ 5 w 71"/>
                <a:gd name="T63" fmla="*/ 22 h 25"/>
                <a:gd name="T64" fmla="*/ 2 w 71"/>
                <a:gd name="T65" fmla="*/ 22 h 25"/>
                <a:gd name="T66" fmla="*/ 1 w 71"/>
                <a:gd name="T67" fmla="*/ 19 h 25"/>
                <a:gd name="T68" fmla="*/ 6 w 71"/>
                <a:gd name="T69" fmla="*/ 18 h 25"/>
                <a:gd name="T70" fmla="*/ 5 w 71"/>
                <a:gd name="T71" fmla="*/ 17 h 25"/>
                <a:gd name="T72" fmla="*/ 6 w 71"/>
                <a:gd name="T73" fmla="*/ 17 h 25"/>
                <a:gd name="T74" fmla="*/ 11 w 71"/>
                <a:gd name="T75" fmla="*/ 16 h 25"/>
                <a:gd name="T76" fmla="*/ 11 w 71"/>
                <a:gd name="T77" fmla="*/ 14 h 25"/>
                <a:gd name="T78" fmla="*/ 14 w 71"/>
                <a:gd name="T79" fmla="*/ 13 h 25"/>
                <a:gd name="T80" fmla="*/ 16 w 71"/>
                <a:gd name="T81" fmla="*/ 12 h 25"/>
                <a:gd name="T82" fmla="*/ 16 w 71"/>
                <a:gd name="T83" fmla="*/ 9 h 25"/>
                <a:gd name="T84" fmla="*/ 24 w 71"/>
                <a:gd name="T85" fmla="*/ 8 h 25"/>
                <a:gd name="T86" fmla="*/ 25 w 71"/>
                <a:gd name="T87" fmla="*/ 7 h 25"/>
                <a:gd name="T88" fmla="*/ 26 w 71"/>
                <a:gd name="T89" fmla="*/ 7 h 25"/>
                <a:gd name="T90" fmla="*/ 28 w 71"/>
                <a:gd name="T91" fmla="*/ 6 h 25"/>
                <a:gd name="T92" fmla="*/ 29 w 71"/>
                <a:gd name="T93" fmla="*/ 5 h 25"/>
                <a:gd name="T94" fmla="*/ 34 w 71"/>
                <a:gd name="T95" fmla="*/ 5 h 25"/>
                <a:gd name="T96" fmla="*/ 40 w 71"/>
                <a:gd name="T97" fmla="*/ 4 h 25"/>
                <a:gd name="T98" fmla="*/ 41 w 71"/>
                <a:gd name="T99" fmla="*/ 4 h 25"/>
                <a:gd name="T100" fmla="*/ 43 w 71"/>
                <a:gd name="T101" fmla="*/ 4 h 25"/>
                <a:gd name="T102" fmla="*/ 44 w 71"/>
                <a:gd name="T103" fmla="*/ 3 h 25"/>
                <a:gd name="T104" fmla="*/ 45 w 71"/>
                <a:gd name="T105" fmla="*/ 3 h 25"/>
                <a:gd name="T106" fmla="*/ 52 w 71"/>
                <a:gd name="T107" fmla="*/ 3 h 25"/>
                <a:gd name="T108" fmla="*/ 54 w 71"/>
                <a:gd name="T109" fmla="*/ 2 h 25"/>
                <a:gd name="T110" fmla="*/ 55 w 71"/>
                <a:gd name="T111" fmla="*/ 2 h 25"/>
                <a:gd name="T112" fmla="*/ 59 w 71"/>
                <a:gd name="T1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" h="25">
                  <a:moveTo>
                    <a:pt x="59" y="0"/>
                  </a:moveTo>
                  <a:cubicBezTo>
                    <a:pt x="62" y="2"/>
                    <a:pt x="66" y="0"/>
                    <a:pt x="70" y="0"/>
                  </a:cubicBezTo>
                  <a:cubicBezTo>
                    <a:pt x="71" y="1"/>
                    <a:pt x="69" y="1"/>
                    <a:pt x="69" y="2"/>
                  </a:cubicBezTo>
                  <a:cubicBezTo>
                    <a:pt x="66" y="1"/>
                    <a:pt x="61" y="3"/>
                    <a:pt x="57" y="3"/>
                  </a:cubicBezTo>
                  <a:cubicBezTo>
                    <a:pt x="55" y="3"/>
                    <a:pt x="55" y="4"/>
                    <a:pt x="55" y="4"/>
                  </a:cubicBezTo>
                  <a:cubicBezTo>
                    <a:pt x="54" y="4"/>
                    <a:pt x="53" y="4"/>
                    <a:pt x="53" y="4"/>
                  </a:cubicBezTo>
                  <a:cubicBezTo>
                    <a:pt x="52" y="4"/>
                    <a:pt x="51" y="5"/>
                    <a:pt x="51" y="5"/>
                  </a:cubicBezTo>
                  <a:cubicBezTo>
                    <a:pt x="50" y="5"/>
                    <a:pt x="50" y="5"/>
                    <a:pt x="49" y="5"/>
                  </a:cubicBezTo>
                  <a:cubicBezTo>
                    <a:pt x="48" y="5"/>
                    <a:pt x="46" y="5"/>
                    <a:pt x="45" y="5"/>
                  </a:cubicBezTo>
                  <a:cubicBezTo>
                    <a:pt x="44" y="5"/>
                    <a:pt x="42" y="6"/>
                    <a:pt x="41" y="6"/>
                  </a:cubicBezTo>
                  <a:cubicBezTo>
                    <a:pt x="40" y="6"/>
                    <a:pt x="40" y="7"/>
                    <a:pt x="40" y="7"/>
                  </a:cubicBezTo>
                  <a:cubicBezTo>
                    <a:pt x="39" y="7"/>
                    <a:pt x="35" y="7"/>
                    <a:pt x="35" y="8"/>
                  </a:cubicBezTo>
                  <a:cubicBezTo>
                    <a:pt x="35" y="9"/>
                    <a:pt x="32" y="9"/>
                    <a:pt x="32" y="9"/>
                  </a:cubicBezTo>
                  <a:cubicBezTo>
                    <a:pt x="31" y="9"/>
                    <a:pt x="30" y="10"/>
                    <a:pt x="30" y="10"/>
                  </a:cubicBezTo>
                  <a:cubicBezTo>
                    <a:pt x="29" y="10"/>
                    <a:pt x="29" y="11"/>
                    <a:pt x="29" y="11"/>
                  </a:cubicBezTo>
                  <a:cubicBezTo>
                    <a:pt x="26" y="12"/>
                    <a:pt x="26" y="11"/>
                    <a:pt x="24" y="12"/>
                  </a:cubicBezTo>
                  <a:cubicBezTo>
                    <a:pt x="23" y="12"/>
                    <a:pt x="23" y="12"/>
                    <a:pt x="23" y="13"/>
                  </a:cubicBezTo>
                  <a:cubicBezTo>
                    <a:pt x="23" y="13"/>
                    <a:pt x="20" y="13"/>
                    <a:pt x="19" y="14"/>
                  </a:cubicBezTo>
                  <a:cubicBezTo>
                    <a:pt x="19" y="14"/>
                    <a:pt x="20" y="16"/>
                    <a:pt x="17" y="16"/>
                  </a:cubicBezTo>
                  <a:cubicBezTo>
                    <a:pt x="17" y="16"/>
                    <a:pt x="16" y="18"/>
                    <a:pt x="18" y="18"/>
                  </a:cubicBezTo>
                  <a:cubicBezTo>
                    <a:pt x="17" y="19"/>
                    <a:pt x="16" y="19"/>
                    <a:pt x="15" y="19"/>
                  </a:cubicBezTo>
                  <a:cubicBezTo>
                    <a:pt x="14" y="21"/>
                    <a:pt x="17" y="20"/>
                    <a:pt x="17" y="21"/>
                  </a:cubicBezTo>
                  <a:cubicBezTo>
                    <a:pt x="17" y="21"/>
                    <a:pt x="15" y="21"/>
                    <a:pt x="16" y="22"/>
                  </a:cubicBezTo>
                  <a:cubicBezTo>
                    <a:pt x="16" y="22"/>
                    <a:pt x="18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19" y="23"/>
                    <a:pt x="21" y="23"/>
                  </a:cubicBezTo>
                  <a:cubicBezTo>
                    <a:pt x="21" y="24"/>
                    <a:pt x="20" y="24"/>
                    <a:pt x="20" y="25"/>
                  </a:cubicBezTo>
                  <a:cubicBezTo>
                    <a:pt x="17" y="25"/>
                    <a:pt x="14" y="25"/>
                    <a:pt x="11" y="25"/>
                  </a:cubicBezTo>
                  <a:cubicBezTo>
                    <a:pt x="11" y="25"/>
                    <a:pt x="12" y="24"/>
                    <a:pt x="12" y="24"/>
                  </a:cubicBezTo>
                  <a:cubicBezTo>
                    <a:pt x="11" y="23"/>
                    <a:pt x="10" y="24"/>
                    <a:pt x="9" y="23"/>
                  </a:cubicBezTo>
                  <a:cubicBezTo>
                    <a:pt x="8" y="23"/>
                    <a:pt x="8" y="22"/>
                    <a:pt x="7" y="22"/>
                  </a:cubicBezTo>
                  <a:cubicBezTo>
                    <a:pt x="7" y="22"/>
                    <a:pt x="5" y="22"/>
                    <a:pt x="5" y="22"/>
                  </a:cubicBezTo>
                  <a:cubicBezTo>
                    <a:pt x="4" y="22"/>
                    <a:pt x="4" y="22"/>
                    <a:pt x="2" y="22"/>
                  </a:cubicBezTo>
                  <a:cubicBezTo>
                    <a:pt x="2" y="21"/>
                    <a:pt x="0" y="21"/>
                    <a:pt x="1" y="19"/>
                  </a:cubicBezTo>
                  <a:cubicBezTo>
                    <a:pt x="4" y="21"/>
                    <a:pt x="1" y="17"/>
                    <a:pt x="6" y="18"/>
                  </a:cubicBezTo>
                  <a:cubicBezTo>
                    <a:pt x="7" y="18"/>
                    <a:pt x="5" y="17"/>
                    <a:pt x="5" y="17"/>
                  </a:cubicBezTo>
                  <a:cubicBezTo>
                    <a:pt x="5" y="17"/>
                    <a:pt x="8" y="17"/>
                    <a:pt x="6" y="17"/>
                  </a:cubicBezTo>
                  <a:cubicBezTo>
                    <a:pt x="7" y="16"/>
                    <a:pt x="9" y="16"/>
                    <a:pt x="11" y="16"/>
                  </a:cubicBezTo>
                  <a:cubicBezTo>
                    <a:pt x="10" y="15"/>
                    <a:pt x="14" y="14"/>
                    <a:pt x="11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14" y="12"/>
                    <a:pt x="15" y="12"/>
                    <a:pt x="16" y="12"/>
                  </a:cubicBezTo>
                  <a:cubicBezTo>
                    <a:pt x="14" y="11"/>
                    <a:pt x="17" y="11"/>
                    <a:pt x="16" y="9"/>
                  </a:cubicBezTo>
                  <a:cubicBezTo>
                    <a:pt x="20" y="9"/>
                    <a:pt x="21" y="8"/>
                    <a:pt x="24" y="8"/>
                  </a:cubicBezTo>
                  <a:cubicBezTo>
                    <a:pt x="25" y="8"/>
                    <a:pt x="24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7" y="7"/>
                    <a:pt x="28" y="6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31" y="5"/>
                    <a:pt x="32" y="5"/>
                    <a:pt x="34" y="5"/>
                  </a:cubicBezTo>
                  <a:cubicBezTo>
                    <a:pt x="35" y="4"/>
                    <a:pt x="36" y="5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2" y="4"/>
                    <a:pt x="43" y="4"/>
                    <a:pt x="43" y="4"/>
                  </a:cubicBezTo>
                  <a:cubicBezTo>
                    <a:pt x="44" y="4"/>
                    <a:pt x="42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6" y="3"/>
                    <a:pt x="49" y="3"/>
                    <a:pt x="52" y="3"/>
                  </a:cubicBezTo>
                  <a:cubicBezTo>
                    <a:pt x="53" y="3"/>
                    <a:pt x="53" y="3"/>
                    <a:pt x="54" y="2"/>
                  </a:cubicBezTo>
                  <a:cubicBezTo>
                    <a:pt x="54" y="2"/>
                    <a:pt x="55" y="2"/>
                    <a:pt x="55" y="2"/>
                  </a:cubicBezTo>
                  <a:cubicBezTo>
                    <a:pt x="57" y="1"/>
                    <a:pt x="59" y="3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88F86EEE-A3B7-48CE-93CA-DC346EC8670A}"/>
                </a:ext>
              </a:extLst>
            </p:cNvPr>
            <p:cNvSpPr/>
            <p:nvPr/>
          </p:nvSpPr>
          <p:spPr bwMode="auto">
            <a:xfrm>
              <a:off x="2613025" y="3492500"/>
              <a:ext cx="26988" cy="7938"/>
            </a:xfrm>
            <a:custGeom>
              <a:avLst/>
              <a:gdLst>
                <a:gd name="T0" fmla="*/ 5 w 7"/>
                <a:gd name="T1" fmla="*/ 0 h 2"/>
                <a:gd name="T2" fmla="*/ 7 w 7"/>
                <a:gd name="T3" fmla="*/ 0 h 2"/>
                <a:gd name="T4" fmla="*/ 5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5" y="0"/>
                  </a:moveTo>
                  <a:cubicBezTo>
                    <a:pt x="6" y="0"/>
                    <a:pt x="6" y="0"/>
                    <a:pt x="7" y="0"/>
                  </a:cubicBezTo>
                  <a:cubicBezTo>
                    <a:pt x="7" y="2"/>
                    <a:pt x="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D071DEE-509F-4A44-9C2F-B0B2021AE920}"/>
                </a:ext>
              </a:extLst>
            </p:cNvPr>
            <p:cNvSpPr/>
            <p:nvPr/>
          </p:nvSpPr>
          <p:spPr bwMode="auto">
            <a:xfrm>
              <a:off x="6227763" y="3500438"/>
              <a:ext cx="79375" cy="30163"/>
            </a:xfrm>
            <a:custGeom>
              <a:avLst/>
              <a:gdLst>
                <a:gd name="T0" fmla="*/ 6 w 21"/>
                <a:gd name="T1" fmla="*/ 0 h 8"/>
                <a:gd name="T2" fmla="*/ 7 w 21"/>
                <a:gd name="T3" fmla="*/ 1 h 8"/>
                <a:gd name="T4" fmla="*/ 13 w 21"/>
                <a:gd name="T5" fmla="*/ 2 h 8"/>
                <a:gd name="T6" fmla="*/ 16 w 21"/>
                <a:gd name="T7" fmla="*/ 1 h 8"/>
                <a:gd name="T8" fmla="*/ 21 w 21"/>
                <a:gd name="T9" fmla="*/ 2 h 8"/>
                <a:gd name="T10" fmla="*/ 20 w 21"/>
                <a:gd name="T11" fmla="*/ 4 h 8"/>
                <a:gd name="T12" fmla="*/ 12 w 21"/>
                <a:gd name="T13" fmla="*/ 5 h 8"/>
                <a:gd name="T14" fmla="*/ 12 w 21"/>
                <a:gd name="T15" fmla="*/ 6 h 8"/>
                <a:gd name="T16" fmla="*/ 10 w 21"/>
                <a:gd name="T17" fmla="*/ 7 h 8"/>
                <a:gd name="T18" fmla="*/ 7 w 21"/>
                <a:gd name="T19" fmla="*/ 7 h 8"/>
                <a:gd name="T20" fmla="*/ 3 w 21"/>
                <a:gd name="T21" fmla="*/ 6 h 8"/>
                <a:gd name="T22" fmla="*/ 0 w 21"/>
                <a:gd name="T23" fmla="*/ 2 h 8"/>
                <a:gd name="T24" fmla="*/ 6 w 21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8">
                  <a:moveTo>
                    <a:pt x="6" y="0"/>
                  </a:moveTo>
                  <a:cubicBezTo>
                    <a:pt x="6" y="0"/>
                    <a:pt x="7" y="1"/>
                    <a:pt x="7" y="1"/>
                  </a:cubicBezTo>
                  <a:cubicBezTo>
                    <a:pt x="7" y="2"/>
                    <a:pt x="11" y="2"/>
                    <a:pt x="13" y="2"/>
                  </a:cubicBezTo>
                  <a:cubicBezTo>
                    <a:pt x="14" y="3"/>
                    <a:pt x="15" y="1"/>
                    <a:pt x="16" y="1"/>
                  </a:cubicBezTo>
                  <a:cubicBezTo>
                    <a:pt x="17" y="1"/>
                    <a:pt x="18" y="2"/>
                    <a:pt x="21" y="2"/>
                  </a:cubicBezTo>
                  <a:cubicBezTo>
                    <a:pt x="21" y="2"/>
                    <a:pt x="16" y="3"/>
                    <a:pt x="20" y="4"/>
                  </a:cubicBezTo>
                  <a:cubicBezTo>
                    <a:pt x="18" y="5"/>
                    <a:pt x="15" y="5"/>
                    <a:pt x="12" y="5"/>
                  </a:cubicBezTo>
                  <a:cubicBezTo>
                    <a:pt x="10" y="5"/>
                    <a:pt x="11" y="6"/>
                    <a:pt x="12" y="6"/>
                  </a:cubicBezTo>
                  <a:cubicBezTo>
                    <a:pt x="13" y="7"/>
                    <a:pt x="6" y="6"/>
                    <a:pt x="10" y="7"/>
                  </a:cubicBezTo>
                  <a:cubicBezTo>
                    <a:pt x="9" y="8"/>
                    <a:pt x="6" y="6"/>
                    <a:pt x="7" y="7"/>
                  </a:cubicBezTo>
                  <a:cubicBezTo>
                    <a:pt x="5" y="7"/>
                    <a:pt x="6" y="6"/>
                    <a:pt x="3" y="6"/>
                  </a:cubicBezTo>
                  <a:cubicBezTo>
                    <a:pt x="2" y="5"/>
                    <a:pt x="2" y="3"/>
                    <a:pt x="0" y="2"/>
                  </a:cubicBezTo>
                  <a:cubicBezTo>
                    <a:pt x="1" y="1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49B6ED4-30CF-474F-9541-D1953C0723E4}"/>
                </a:ext>
              </a:extLst>
            </p:cNvPr>
            <p:cNvSpPr/>
            <p:nvPr/>
          </p:nvSpPr>
          <p:spPr bwMode="auto">
            <a:xfrm>
              <a:off x="2343150" y="3503613"/>
              <a:ext cx="22225" cy="7938"/>
            </a:xfrm>
            <a:custGeom>
              <a:avLst/>
              <a:gdLst>
                <a:gd name="T0" fmla="*/ 3 w 6"/>
                <a:gd name="T1" fmla="*/ 0 h 2"/>
                <a:gd name="T2" fmla="*/ 4 w 6"/>
                <a:gd name="T3" fmla="*/ 2 h 2"/>
                <a:gd name="T4" fmla="*/ 0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6" y="1"/>
                    <a:pt x="4" y="1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1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D5C8B55-E59B-4391-9F0A-9350FC1C5A54}"/>
                </a:ext>
              </a:extLst>
            </p:cNvPr>
            <p:cNvSpPr/>
            <p:nvPr/>
          </p:nvSpPr>
          <p:spPr bwMode="auto">
            <a:xfrm>
              <a:off x="6313488" y="3503613"/>
              <a:ext cx="38100" cy="19050"/>
            </a:xfrm>
            <a:custGeom>
              <a:avLst/>
              <a:gdLst>
                <a:gd name="T0" fmla="*/ 0 w 10"/>
                <a:gd name="T1" fmla="*/ 2 h 5"/>
                <a:gd name="T2" fmla="*/ 10 w 10"/>
                <a:gd name="T3" fmla="*/ 3 h 5"/>
                <a:gd name="T4" fmla="*/ 6 w 10"/>
                <a:gd name="T5" fmla="*/ 5 h 5"/>
                <a:gd name="T6" fmla="*/ 4 w 10"/>
                <a:gd name="T7" fmla="*/ 4 h 5"/>
                <a:gd name="T8" fmla="*/ 2 w 10"/>
                <a:gd name="T9" fmla="*/ 4 h 5"/>
                <a:gd name="T10" fmla="*/ 0 w 10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0"/>
                    <a:pt x="9" y="2"/>
                    <a:pt x="10" y="3"/>
                  </a:cubicBezTo>
                  <a:cubicBezTo>
                    <a:pt x="10" y="4"/>
                    <a:pt x="6" y="3"/>
                    <a:pt x="6" y="5"/>
                  </a:cubicBezTo>
                  <a:cubicBezTo>
                    <a:pt x="5" y="5"/>
                    <a:pt x="5" y="4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3"/>
                    <a:pt x="3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FC8E91C-8423-42A0-A0E8-ADB0BCC4B40B}"/>
                </a:ext>
              </a:extLst>
            </p:cNvPr>
            <p:cNvSpPr/>
            <p:nvPr/>
          </p:nvSpPr>
          <p:spPr bwMode="auto">
            <a:xfrm>
              <a:off x="6362700" y="3511550"/>
              <a:ext cx="60325" cy="15875"/>
            </a:xfrm>
            <a:custGeom>
              <a:avLst/>
              <a:gdLst>
                <a:gd name="T0" fmla="*/ 1 w 16"/>
                <a:gd name="T1" fmla="*/ 0 h 4"/>
                <a:gd name="T2" fmla="*/ 3 w 16"/>
                <a:gd name="T3" fmla="*/ 0 h 4"/>
                <a:gd name="T4" fmla="*/ 8 w 16"/>
                <a:gd name="T5" fmla="*/ 1 h 4"/>
                <a:gd name="T6" fmla="*/ 13 w 16"/>
                <a:gd name="T7" fmla="*/ 2 h 4"/>
                <a:gd name="T8" fmla="*/ 15 w 16"/>
                <a:gd name="T9" fmla="*/ 3 h 4"/>
                <a:gd name="T10" fmla="*/ 3 w 16"/>
                <a:gd name="T11" fmla="*/ 2 h 4"/>
                <a:gd name="T12" fmla="*/ 1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6" y="0"/>
                    <a:pt x="6" y="1"/>
                    <a:pt x="8" y="1"/>
                  </a:cubicBezTo>
                  <a:cubicBezTo>
                    <a:pt x="10" y="2"/>
                    <a:pt x="11" y="2"/>
                    <a:pt x="13" y="2"/>
                  </a:cubicBezTo>
                  <a:cubicBezTo>
                    <a:pt x="14" y="3"/>
                    <a:pt x="16" y="2"/>
                    <a:pt x="15" y="3"/>
                  </a:cubicBezTo>
                  <a:cubicBezTo>
                    <a:pt x="10" y="4"/>
                    <a:pt x="8" y="2"/>
                    <a:pt x="3" y="2"/>
                  </a:cubicBezTo>
                  <a:cubicBezTo>
                    <a:pt x="5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8E5D4F05-21C6-409C-8CD3-EAF382B1E62B}"/>
                </a:ext>
              </a:extLst>
            </p:cNvPr>
            <p:cNvSpPr/>
            <p:nvPr/>
          </p:nvSpPr>
          <p:spPr bwMode="auto">
            <a:xfrm>
              <a:off x="2593975" y="3533775"/>
              <a:ext cx="93663" cy="38100"/>
            </a:xfrm>
            <a:custGeom>
              <a:avLst/>
              <a:gdLst>
                <a:gd name="T0" fmla="*/ 8 w 25"/>
                <a:gd name="T1" fmla="*/ 2 h 10"/>
                <a:gd name="T2" fmla="*/ 8 w 25"/>
                <a:gd name="T3" fmla="*/ 2 h 10"/>
                <a:gd name="T4" fmla="*/ 19 w 25"/>
                <a:gd name="T5" fmla="*/ 0 h 10"/>
                <a:gd name="T6" fmla="*/ 21 w 25"/>
                <a:gd name="T7" fmla="*/ 2 h 10"/>
                <a:gd name="T8" fmla="*/ 19 w 25"/>
                <a:gd name="T9" fmla="*/ 4 h 10"/>
                <a:gd name="T10" fmla="*/ 24 w 25"/>
                <a:gd name="T11" fmla="*/ 4 h 10"/>
                <a:gd name="T12" fmla="*/ 25 w 25"/>
                <a:gd name="T13" fmla="*/ 8 h 10"/>
                <a:gd name="T14" fmla="*/ 22 w 25"/>
                <a:gd name="T15" fmla="*/ 8 h 10"/>
                <a:gd name="T16" fmla="*/ 22 w 25"/>
                <a:gd name="T17" fmla="*/ 9 h 10"/>
                <a:gd name="T18" fmla="*/ 19 w 25"/>
                <a:gd name="T19" fmla="*/ 9 h 10"/>
                <a:gd name="T20" fmla="*/ 16 w 25"/>
                <a:gd name="T21" fmla="*/ 10 h 10"/>
                <a:gd name="T22" fmla="*/ 13 w 25"/>
                <a:gd name="T23" fmla="*/ 8 h 10"/>
                <a:gd name="T24" fmla="*/ 10 w 25"/>
                <a:gd name="T25" fmla="*/ 7 h 10"/>
                <a:gd name="T26" fmla="*/ 8 w 25"/>
                <a:gd name="T27" fmla="*/ 6 h 10"/>
                <a:gd name="T28" fmla="*/ 3 w 25"/>
                <a:gd name="T29" fmla="*/ 5 h 10"/>
                <a:gd name="T30" fmla="*/ 0 w 25"/>
                <a:gd name="T31" fmla="*/ 5 h 10"/>
                <a:gd name="T32" fmla="*/ 10 w 25"/>
                <a:gd name="T33" fmla="*/ 5 h 10"/>
                <a:gd name="T34" fmla="*/ 11 w 25"/>
                <a:gd name="T35" fmla="*/ 3 h 10"/>
                <a:gd name="T36" fmla="*/ 7 w 25"/>
                <a:gd name="T37" fmla="*/ 2 h 10"/>
                <a:gd name="T38" fmla="*/ 8 w 25"/>
                <a:gd name="T3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10">
                  <a:moveTo>
                    <a:pt x="8" y="2"/>
                  </a:moveTo>
                  <a:cubicBezTo>
                    <a:pt x="9" y="2"/>
                    <a:pt x="9" y="2"/>
                    <a:pt x="8" y="2"/>
                  </a:cubicBezTo>
                  <a:cubicBezTo>
                    <a:pt x="10" y="0"/>
                    <a:pt x="18" y="2"/>
                    <a:pt x="19" y="0"/>
                  </a:cubicBezTo>
                  <a:cubicBezTo>
                    <a:pt x="20" y="0"/>
                    <a:pt x="21" y="1"/>
                    <a:pt x="21" y="2"/>
                  </a:cubicBezTo>
                  <a:cubicBezTo>
                    <a:pt x="21" y="3"/>
                    <a:pt x="19" y="3"/>
                    <a:pt x="19" y="4"/>
                  </a:cubicBezTo>
                  <a:cubicBezTo>
                    <a:pt x="20" y="5"/>
                    <a:pt x="22" y="4"/>
                    <a:pt x="24" y="4"/>
                  </a:cubicBezTo>
                  <a:cubicBezTo>
                    <a:pt x="25" y="6"/>
                    <a:pt x="24" y="6"/>
                    <a:pt x="25" y="8"/>
                  </a:cubicBezTo>
                  <a:cubicBezTo>
                    <a:pt x="24" y="8"/>
                    <a:pt x="22" y="8"/>
                    <a:pt x="22" y="8"/>
                  </a:cubicBezTo>
                  <a:cubicBezTo>
                    <a:pt x="22" y="8"/>
                    <a:pt x="22" y="9"/>
                    <a:pt x="22" y="9"/>
                  </a:cubicBezTo>
                  <a:cubicBezTo>
                    <a:pt x="21" y="9"/>
                    <a:pt x="20" y="9"/>
                    <a:pt x="19" y="9"/>
                  </a:cubicBezTo>
                  <a:cubicBezTo>
                    <a:pt x="18" y="9"/>
                    <a:pt x="17" y="10"/>
                    <a:pt x="16" y="10"/>
                  </a:cubicBezTo>
                  <a:cubicBezTo>
                    <a:pt x="14" y="10"/>
                    <a:pt x="14" y="9"/>
                    <a:pt x="13" y="8"/>
                  </a:cubicBezTo>
                  <a:cubicBezTo>
                    <a:pt x="12" y="8"/>
                    <a:pt x="9" y="8"/>
                    <a:pt x="10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6" y="6"/>
                    <a:pt x="5" y="6"/>
                    <a:pt x="3" y="5"/>
                  </a:cubicBezTo>
                  <a:cubicBezTo>
                    <a:pt x="1" y="5"/>
                    <a:pt x="0" y="6"/>
                    <a:pt x="0" y="5"/>
                  </a:cubicBezTo>
                  <a:cubicBezTo>
                    <a:pt x="5" y="4"/>
                    <a:pt x="6" y="5"/>
                    <a:pt x="10" y="5"/>
                  </a:cubicBezTo>
                  <a:cubicBezTo>
                    <a:pt x="11" y="5"/>
                    <a:pt x="11" y="4"/>
                    <a:pt x="11" y="3"/>
                  </a:cubicBezTo>
                  <a:cubicBezTo>
                    <a:pt x="11" y="2"/>
                    <a:pt x="6" y="4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76E034C-BB2C-4C6A-9AA7-D3E88F94A7A4}"/>
                </a:ext>
              </a:extLst>
            </p:cNvPr>
            <p:cNvSpPr/>
            <p:nvPr/>
          </p:nvSpPr>
          <p:spPr bwMode="auto">
            <a:xfrm>
              <a:off x="2927350" y="3538538"/>
              <a:ext cx="57150" cy="14288"/>
            </a:xfrm>
            <a:custGeom>
              <a:avLst/>
              <a:gdLst>
                <a:gd name="T0" fmla="*/ 0 w 15"/>
                <a:gd name="T1" fmla="*/ 1 h 4"/>
                <a:gd name="T2" fmla="*/ 4 w 15"/>
                <a:gd name="T3" fmla="*/ 0 h 4"/>
                <a:gd name="T4" fmla="*/ 15 w 15"/>
                <a:gd name="T5" fmla="*/ 2 h 4"/>
                <a:gd name="T6" fmla="*/ 14 w 15"/>
                <a:gd name="T7" fmla="*/ 4 h 4"/>
                <a:gd name="T8" fmla="*/ 3 w 15"/>
                <a:gd name="T9" fmla="*/ 2 h 4"/>
                <a:gd name="T10" fmla="*/ 0 w 15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">
                  <a:moveTo>
                    <a:pt x="0" y="1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8" y="0"/>
                    <a:pt x="12" y="1"/>
                    <a:pt x="15" y="2"/>
                  </a:cubicBezTo>
                  <a:cubicBezTo>
                    <a:pt x="15" y="2"/>
                    <a:pt x="14" y="3"/>
                    <a:pt x="14" y="4"/>
                  </a:cubicBezTo>
                  <a:cubicBezTo>
                    <a:pt x="9" y="3"/>
                    <a:pt x="7" y="3"/>
                    <a:pt x="3" y="2"/>
                  </a:cubicBezTo>
                  <a:cubicBezTo>
                    <a:pt x="2" y="1"/>
                    <a:pt x="2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EF7BA77F-B6A7-4C5B-B9C9-8998719A30CE}"/>
                </a:ext>
              </a:extLst>
            </p:cNvPr>
            <p:cNvSpPr/>
            <p:nvPr/>
          </p:nvSpPr>
          <p:spPr bwMode="auto">
            <a:xfrm>
              <a:off x="6280150" y="3538538"/>
              <a:ext cx="33338" cy="6350"/>
            </a:xfrm>
            <a:custGeom>
              <a:avLst/>
              <a:gdLst>
                <a:gd name="T0" fmla="*/ 9 w 9"/>
                <a:gd name="T1" fmla="*/ 2 h 2"/>
                <a:gd name="T2" fmla="*/ 0 w 9"/>
                <a:gd name="T3" fmla="*/ 1 h 2"/>
                <a:gd name="T4" fmla="*/ 3 w 9"/>
                <a:gd name="T5" fmla="*/ 0 h 2"/>
                <a:gd name="T6" fmla="*/ 9 w 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2"/>
                  </a:moveTo>
                  <a:cubicBezTo>
                    <a:pt x="8" y="2"/>
                    <a:pt x="2" y="2"/>
                    <a:pt x="0" y="1"/>
                  </a:cubicBezTo>
                  <a:cubicBezTo>
                    <a:pt x="0" y="0"/>
                    <a:pt x="3" y="1"/>
                    <a:pt x="3" y="0"/>
                  </a:cubicBezTo>
                  <a:cubicBezTo>
                    <a:pt x="5" y="1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E2C021AD-96F1-4999-9D96-C19032A7F8FE}"/>
                </a:ext>
              </a:extLst>
            </p:cNvPr>
            <p:cNvSpPr/>
            <p:nvPr/>
          </p:nvSpPr>
          <p:spPr bwMode="auto">
            <a:xfrm>
              <a:off x="3336925" y="3579813"/>
              <a:ext cx="30163" cy="6350"/>
            </a:xfrm>
            <a:custGeom>
              <a:avLst/>
              <a:gdLst>
                <a:gd name="T0" fmla="*/ 8 w 8"/>
                <a:gd name="T1" fmla="*/ 2 h 2"/>
                <a:gd name="T2" fmla="*/ 0 w 8"/>
                <a:gd name="T3" fmla="*/ 1 h 2"/>
                <a:gd name="T4" fmla="*/ 8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4" y="2"/>
                    <a:pt x="4" y="0"/>
                    <a:pt x="0" y="1"/>
                  </a:cubicBezTo>
                  <a:cubicBezTo>
                    <a:pt x="2" y="0"/>
                    <a:pt x="8" y="0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5E630DE8-9C73-41D1-9D09-DFBD3971C096}"/>
                </a:ext>
              </a:extLst>
            </p:cNvPr>
            <p:cNvSpPr/>
            <p:nvPr/>
          </p:nvSpPr>
          <p:spPr bwMode="auto">
            <a:xfrm>
              <a:off x="3317875" y="3586163"/>
              <a:ext cx="41275" cy="15875"/>
            </a:xfrm>
            <a:custGeom>
              <a:avLst/>
              <a:gdLst>
                <a:gd name="T0" fmla="*/ 11 w 11"/>
                <a:gd name="T1" fmla="*/ 2 h 4"/>
                <a:gd name="T2" fmla="*/ 1 w 11"/>
                <a:gd name="T3" fmla="*/ 2 h 4"/>
                <a:gd name="T4" fmla="*/ 4 w 11"/>
                <a:gd name="T5" fmla="*/ 1 h 4"/>
                <a:gd name="T6" fmla="*/ 11 w 11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11" y="2"/>
                  </a:moveTo>
                  <a:cubicBezTo>
                    <a:pt x="10" y="4"/>
                    <a:pt x="2" y="4"/>
                    <a:pt x="1" y="2"/>
                  </a:cubicBezTo>
                  <a:cubicBezTo>
                    <a:pt x="0" y="0"/>
                    <a:pt x="5" y="2"/>
                    <a:pt x="4" y="1"/>
                  </a:cubicBezTo>
                  <a:cubicBezTo>
                    <a:pt x="6" y="1"/>
                    <a:pt x="8" y="2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E22EB45C-1A5B-430F-BF20-FB3A6D90D1C0}"/>
                </a:ext>
              </a:extLst>
            </p:cNvPr>
            <p:cNvSpPr/>
            <p:nvPr/>
          </p:nvSpPr>
          <p:spPr bwMode="auto">
            <a:xfrm>
              <a:off x="4878388" y="3598863"/>
              <a:ext cx="25400" cy="11113"/>
            </a:xfrm>
            <a:custGeom>
              <a:avLst/>
              <a:gdLst>
                <a:gd name="T0" fmla="*/ 3 w 7"/>
                <a:gd name="T1" fmla="*/ 0 h 3"/>
                <a:gd name="T2" fmla="*/ 7 w 7"/>
                <a:gd name="T3" fmla="*/ 2 h 3"/>
                <a:gd name="T4" fmla="*/ 2 w 7"/>
                <a:gd name="T5" fmla="*/ 3 h 3"/>
                <a:gd name="T6" fmla="*/ 1 w 7"/>
                <a:gd name="T7" fmla="*/ 0 h 3"/>
                <a:gd name="T8" fmla="*/ 3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6" y="0"/>
                    <a:pt x="7" y="0"/>
                    <a:pt x="7" y="2"/>
                  </a:cubicBezTo>
                  <a:cubicBezTo>
                    <a:pt x="5" y="2"/>
                    <a:pt x="2" y="2"/>
                    <a:pt x="2" y="3"/>
                  </a:cubicBezTo>
                  <a:cubicBezTo>
                    <a:pt x="0" y="3"/>
                    <a:pt x="2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13290FE9-0471-479B-9D3B-C29824578AA6}"/>
                </a:ext>
              </a:extLst>
            </p:cNvPr>
            <p:cNvSpPr/>
            <p:nvPr/>
          </p:nvSpPr>
          <p:spPr bwMode="auto">
            <a:xfrm>
              <a:off x="2508250" y="3605213"/>
              <a:ext cx="25400" cy="7938"/>
            </a:xfrm>
            <a:custGeom>
              <a:avLst/>
              <a:gdLst>
                <a:gd name="T0" fmla="*/ 7 w 7"/>
                <a:gd name="T1" fmla="*/ 2 h 2"/>
                <a:gd name="T2" fmla="*/ 0 w 7"/>
                <a:gd name="T3" fmla="*/ 2 h 2"/>
                <a:gd name="T4" fmla="*/ 7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cubicBezTo>
                    <a:pt x="4" y="1"/>
                    <a:pt x="3" y="2"/>
                    <a:pt x="0" y="2"/>
                  </a:cubicBezTo>
                  <a:cubicBezTo>
                    <a:pt x="1" y="1"/>
                    <a:pt x="7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0A74CCB2-9552-48E0-88F7-2F3D7B9EA8E3}"/>
                </a:ext>
              </a:extLst>
            </p:cNvPr>
            <p:cNvSpPr/>
            <p:nvPr/>
          </p:nvSpPr>
          <p:spPr bwMode="auto">
            <a:xfrm>
              <a:off x="2976563" y="3613150"/>
              <a:ext cx="44450" cy="11113"/>
            </a:xfrm>
            <a:custGeom>
              <a:avLst/>
              <a:gdLst>
                <a:gd name="T0" fmla="*/ 10 w 12"/>
                <a:gd name="T1" fmla="*/ 0 h 3"/>
                <a:gd name="T2" fmla="*/ 11 w 12"/>
                <a:gd name="T3" fmla="*/ 3 h 3"/>
                <a:gd name="T4" fmla="*/ 1 w 12"/>
                <a:gd name="T5" fmla="*/ 2 h 3"/>
                <a:gd name="T6" fmla="*/ 3 w 12"/>
                <a:gd name="T7" fmla="*/ 0 h 3"/>
                <a:gd name="T8" fmla="*/ 10 w 1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">
                  <a:moveTo>
                    <a:pt x="10" y="0"/>
                  </a:moveTo>
                  <a:cubicBezTo>
                    <a:pt x="11" y="1"/>
                    <a:pt x="12" y="2"/>
                    <a:pt x="11" y="3"/>
                  </a:cubicBezTo>
                  <a:cubicBezTo>
                    <a:pt x="7" y="3"/>
                    <a:pt x="2" y="3"/>
                    <a:pt x="1" y="2"/>
                  </a:cubicBezTo>
                  <a:cubicBezTo>
                    <a:pt x="0" y="0"/>
                    <a:pt x="4" y="2"/>
                    <a:pt x="3" y="0"/>
                  </a:cubicBezTo>
                  <a:cubicBezTo>
                    <a:pt x="6" y="0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892918A-9D76-4BC3-9B3F-32635949620F}"/>
                </a:ext>
              </a:extLst>
            </p:cNvPr>
            <p:cNvSpPr/>
            <p:nvPr/>
          </p:nvSpPr>
          <p:spPr bwMode="auto">
            <a:xfrm>
              <a:off x="2957513" y="3651250"/>
              <a:ext cx="57150" cy="11113"/>
            </a:xfrm>
            <a:custGeom>
              <a:avLst/>
              <a:gdLst>
                <a:gd name="T0" fmla="*/ 14 w 15"/>
                <a:gd name="T1" fmla="*/ 1 h 3"/>
                <a:gd name="T2" fmla="*/ 10 w 15"/>
                <a:gd name="T3" fmla="*/ 2 h 3"/>
                <a:gd name="T4" fmla="*/ 6 w 15"/>
                <a:gd name="T5" fmla="*/ 3 h 3"/>
                <a:gd name="T6" fmla="*/ 2 w 15"/>
                <a:gd name="T7" fmla="*/ 2 h 3"/>
                <a:gd name="T8" fmla="*/ 3 w 15"/>
                <a:gd name="T9" fmla="*/ 1 h 3"/>
                <a:gd name="T10" fmla="*/ 6 w 15"/>
                <a:gd name="T11" fmla="*/ 0 h 3"/>
                <a:gd name="T12" fmla="*/ 14 w 1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">
                  <a:moveTo>
                    <a:pt x="14" y="1"/>
                  </a:moveTo>
                  <a:cubicBezTo>
                    <a:pt x="15" y="3"/>
                    <a:pt x="12" y="2"/>
                    <a:pt x="10" y="2"/>
                  </a:cubicBezTo>
                  <a:cubicBezTo>
                    <a:pt x="10" y="2"/>
                    <a:pt x="7" y="3"/>
                    <a:pt x="6" y="3"/>
                  </a:cubicBezTo>
                  <a:cubicBezTo>
                    <a:pt x="5" y="2"/>
                    <a:pt x="3" y="3"/>
                    <a:pt x="2" y="2"/>
                  </a:cubicBezTo>
                  <a:cubicBezTo>
                    <a:pt x="0" y="1"/>
                    <a:pt x="7" y="1"/>
                    <a:pt x="3" y="1"/>
                  </a:cubicBezTo>
                  <a:cubicBezTo>
                    <a:pt x="3" y="0"/>
                    <a:pt x="6" y="1"/>
                    <a:pt x="6" y="0"/>
                  </a:cubicBezTo>
                  <a:cubicBezTo>
                    <a:pt x="9" y="0"/>
                    <a:pt x="12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0A99243-155F-430F-A742-61F54776A99C}"/>
                </a:ext>
              </a:extLst>
            </p:cNvPr>
            <p:cNvSpPr/>
            <p:nvPr/>
          </p:nvSpPr>
          <p:spPr bwMode="auto">
            <a:xfrm>
              <a:off x="2962275" y="3668713"/>
              <a:ext cx="25400" cy="7938"/>
            </a:xfrm>
            <a:custGeom>
              <a:avLst/>
              <a:gdLst>
                <a:gd name="T0" fmla="*/ 5 w 7"/>
                <a:gd name="T1" fmla="*/ 2 h 2"/>
                <a:gd name="T2" fmla="*/ 1 w 7"/>
                <a:gd name="T3" fmla="*/ 2 h 2"/>
                <a:gd name="T4" fmla="*/ 5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5" y="2"/>
                  </a:moveTo>
                  <a:cubicBezTo>
                    <a:pt x="3" y="1"/>
                    <a:pt x="4" y="2"/>
                    <a:pt x="1" y="2"/>
                  </a:cubicBezTo>
                  <a:cubicBezTo>
                    <a:pt x="0" y="0"/>
                    <a:pt x="7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F68DB52D-1E8B-47CC-85B2-F3EFC5F56710}"/>
                </a:ext>
              </a:extLst>
            </p:cNvPr>
            <p:cNvSpPr/>
            <p:nvPr/>
          </p:nvSpPr>
          <p:spPr bwMode="auto">
            <a:xfrm>
              <a:off x="2874963" y="3676650"/>
              <a:ext cx="34925" cy="11113"/>
            </a:xfrm>
            <a:custGeom>
              <a:avLst/>
              <a:gdLst>
                <a:gd name="T0" fmla="*/ 7 w 9"/>
                <a:gd name="T1" fmla="*/ 1 h 3"/>
                <a:gd name="T2" fmla="*/ 8 w 9"/>
                <a:gd name="T3" fmla="*/ 1 h 3"/>
                <a:gd name="T4" fmla="*/ 4 w 9"/>
                <a:gd name="T5" fmla="*/ 2 h 3"/>
                <a:gd name="T6" fmla="*/ 0 w 9"/>
                <a:gd name="T7" fmla="*/ 2 h 3"/>
                <a:gd name="T8" fmla="*/ 7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7" y="1"/>
                  </a:move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5" y="2"/>
                    <a:pt x="4" y="2"/>
                  </a:cubicBezTo>
                  <a:cubicBezTo>
                    <a:pt x="3" y="3"/>
                    <a:pt x="4" y="2"/>
                    <a:pt x="0" y="2"/>
                  </a:cubicBezTo>
                  <a:cubicBezTo>
                    <a:pt x="2" y="1"/>
                    <a:pt x="3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8BF4D60-3F0F-48BE-9462-24A290312D1C}"/>
                </a:ext>
              </a:extLst>
            </p:cNvPr>
            <p:cNvSpPr/>
            <p:nvPr/>
          </p:nvSpPr>
          <p:spPr bwMode="auto">
            <a:xfrm>
              <a:off x="2932113" y="3684588"/>
              <a:ext cx="14288" cy="11113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2 h 3"/>
                <a:gd name="T4" fmla="*/ 1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3" y="1"/>
                    <a:pt x="4" y="1"/>
                    <a:pt x="3" y="2"/>
                  </a:cubicBezTo>
                  <a:cubicBezTo>
                    <a:pt x="0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40C0756-044B-4FA7-82AC-4D778AC857E0}"/>
                </a:ext>
              </a:extLst>
            </p:cNvPr>
            <p:cNvSpPr/>
            <p:nvPr/>
          </p:nvSpPr>
          <p:spPr bwMode="auto">
            <a:xfrm>
              <a:off x="3997325" y="3762375"/>
              <a:ext cx="66675" cy="38100"/>
            </a:xfrm>
            <a:custGeom>
              <a:avLst/>
              <a:gdLst>
                <a:gd name="T0" fmla="*/ 6 w 18"/>
                <a:gd name="T1" fmla="*/ 0 h 10"/>
                <a:gd name="T2" fmla="*/ 7 w 18"/>
                <a:gd name="T3" fmla="*/ 0 h 10"/>
                <a:gd name="T4" fmla="*/ 14 w 18"/>
                <a:gd name="T5" fmla="*/ 0 h 10"/>
                <a:gd name="T6" fmla="*/ 17 w 18"/>
                <a:gd name="T7" fmla="*/ 1 h 10"/>
                <a:gd name="T8" fmla="*/ 16 w 18"/>
                <a:gd name="T9" fmla="*/ 2 h 10"/>
                <a:gd name="T10" fmla="*/ 14 w 18"/>
                <a:gd name="T11" fmla="*/ 3 h 10"/>
                <a:gd name="T12" fmla="*/ 16 w 18"/>
                <a:gd name="T13" fmla="*/ 5 h 10"/>
                <a:gd name="T14" fmla="*/ 15 w 18"/>
                <a:gd name="T15" fmla="*/ 8 h 10"/>
                <a:gd name="T16" fmla="*/ 10 w 18"/>
                <a:gd name="T17" fmla="*/ 8 h 10"/>
                <a:gd name="T18" fmla="*/ 9 w 18"/>
                <a:gd name="T19" fmla="*/ 9 h 10"/>
                <a:gd name="T20" fmla="*/ 7 w 18"/>
                <a:gd name="T21" fmla="*/ 10 h 10"/>
                <a:gd name="T22" fmla="*/ 1 w 18"/>
                <a:gd name="T23" fmla="*/ 10 h 10"/>
                <a:gd name="T24" fmla="*/ 3 w 18"/>
                <a:gd name="T25" fmla="*/ 7 h 10"/>
                <a:gd name="T26" fmla="*/ 3 w 18"/>
                <a:gd name="T27" fmla="*/ 5 h 10"/>
                <a:gd name="T28" fmla="*/ 1 w 18"/>
                <a:gd name="T29" fmla="*/ 3 h 10"/>
                <a:gd name="T30" fmla="*/ 5 w 18"/>
                <a:gd name="T31" fmla="*/ 3 h 10"/>
                <a:gd name="T32" fmla="*/ 6 w 18"/>
                <a:gd name="T3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0">
                  <a:moveTo>
                    <a:pt x="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12" y="0"/>
                    <a:pt x="14" y="0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8" y="2"/>
                    <a:pt x="17" y="2"/>
                    <a:pt x="16" y="2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4" y="4"/>
                    <a:pt x="16" y="4"/>
                    <a:pt x="16" y="5"/>
                  </a:cubicBezTo>
                  <a:cubicBezTo>
                    <a:pt x="16" y="6"/>
                    <a:pt x="15" y="7"/>
                    <a:pt x="15" y="8"/>
                  </a:cubicBezTo>
                  <a:cubicBezTo>
                    <a:pt x="14" y="8"/>
                    <a:pt x="12" y="8"/>
                    <a:pt x="10" y="8"/>
                  </a:cubicBezTo>
                  <a:cubicBezTo>
                    <a:pt x="9" y="8"/>
                    <a:pt x="10" y="9"/>
                    <a:pt x="9" y="9"/>
                  </a:cubicBezTo>
                  <a:cubicBezTo>
                    <a:pt x="9" y="9"/>
                    <a:pt x="7" y="9"/>
                    <a:pt x="7" y="10"/>
                  </a:cubicBezTo>
                  <a:cubicBezTo>
                    <a:pt x="5" y="10"/>
                    <a:pt x="3" y="10"/>
                    <a:pt x="1" y="10"/>
                  </a:cubicBezTo>
                  <a:cubicBezTo>
                    <a:pt x="2" y="9"/>
                    <a:pt x="0" y="7"/>
                    <a:pt x="3" y="7"/>
                  </a:cubicBezTo>
                  <a:cubicBezTo>
                    <a:pt x="4" y="6"/>
                    <a:pt x="2" y="6"/>
                    <a:pt x="3" y="5"/>
                  </a:cubicBezTo>
                  <a:cubicBezTo>
                    <a:pt x="4" y="4"/>
                    <a:pt x="1" y="4"/>
                    <a:pt x="1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8" y="3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2BEFA78-153C-4FF1-93DF-2C61886FEC57}"/>
                </a:ext>
              </a:extLst>
            </p:cNvPr>
            <p:cNvSpPr/>
            <p:nvPr/>
          </p:nvSpPr>
          <p:spPr bwMode="auto">
            <a:xfrm>
              <a:off x="1657350" y="3762375"/>
              <a:ext cx="17463" cy="12700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1 h 3"/>
                <a:gd name="T4" fmla="*/ 0 w 5"/>
                <a:gd name="T5" fmla="*/ 2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2" y="2"/>
                    <a:pt x="2" y="3"/>
                    <a:pt x="0" y="2"/>
                  </a:cubicBezTo>
                  <a:cubicBezTo>
                    <a:pt x="0" y="1"/>
                    <a:pt x="2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0020CA3E-E98B-4AD0-8097-AF2D0C47321F}"/>
                </a:ext>
              </a:extLst>
            </p:cNvPr>
            <p:cNvSpPr/>
            <p:nvPr/>
          </p:nvSpPr>
          <p:spPr bwMode="auto">
            <a:xfrm>
              <a:off x="2139950" y="3770313"/>
              <a:ext cx="23813" cy="19050"/>
            </a:xfrm>
            <a:custGeom>
              <a:avLst/>
              <a:gdLst>
                <a:gd name="T0" fmla="*/ 1 w 6"/>
                <a:gd name="T1" fmla="*/ 0 h 5"/>
                <a:gd name="T2" fmla="*/ 6 w 6"/>
                <a:gd name="T3" fmla="*/ 4 h 5"/>
                <a:gd name="T4" fmla="*/ 2 w 6"/>
                <a:gd name="T5" fmla="*/ 3 h 5"/>
                <a:gd name="T6" fmla="*/ 1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3" y="1"/>
                    <a:pt x="4" y="3"/>
                    <a:pt x="6" y="4"/>
                  </a:cubicBezTo>
                  <a:cubicBezTo>
                    <a:pt x="5" y="5"/>
                    <a:pt x="2" y="3"/>
                    <a:pt x="2" y="3"/>
                  </a:cubicBezTo>
                  <a:cubicBezTo>
                    <a:pt x="0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67C50CC5-9A95-4053-ABB9-4B72DEAC6E27}"/>
                </a:ext>
              </a:extLst>
            </p:cNvPr>
            <p:cNvSpPr/>
            <p:nvPr/>
          </p:nvSpPr>
          <p:spPr bwMode="auto">
            <a:xfrm>
              <a:off x="6296025" y="3762375"/>
              <a:ext cx="36513" cy="87313"/>
            </a:xfrm>
            <a:custGeom>
              <a:avLst/>
              <a:gdLst>
                <a:gd name="T0" fmla="*/ 3 w 10"/>
                <a:gd name="T1" fmla="*/ 3 h 23"/>
                <a:gd name="T2" fmla="*/ 5 w 10"/>
                <a:gd name="T3" fmla="*/ 6 h 23"/>
                <a:gd name="T4" fmla="*/ 6 w 10"/>
                <a:gd name="T5" fmla="*/ 8 h 23"/>
                <a:gd name="T6" fmla="*/ 6 w 10"/>
                <a:gd name="T7" fmla="*/ 10 h 23"/>
                <a:gd name="T8" fmla="*/ 7 w 10"/>
                <a:gd name="T9" fmla="*/ 13 h 23"/>
                <a:gd name="T10" fmla="*/ 10 w 10"/>
                <a:gd name="T11" fmla="*/ 15 h 23"/>
                <a:gd name="T12" fmla="*/ 6 w 10"/>
                <a:gd name="T13" fmla="*/ 16 h 23"/>
                <a:gd name="T14" fmla="*/ 6 w 10"/>
                <a:gd name="T15" fmla="*/ 19 h 23"/>
                <a:gd name="T16" fmla="*/ 4 w 10"/>
                <a:gd name="T17" fmla="*/ 19 h 23"/>
                <a:gd name="T18" fmla="*/ 6 w 10"/>
                <a:gd name="T19" fmla="*/ 23 h 23"/>
                <a:gd name="T20" fmla="*/ 2 w 10"/>
                <a:gd name="T21" fmla="*/ 22 h 23"/>
                <a:gd name="T22" fmla="*/ 3 w 10"/>
                <a:gd name="T23" fmla="*/ 19 h 23"/>
                <a:gd name="T24" fmla="*/ 1 w 10"/>
                <a:gd name="T25" fmla="*/ 18 h 23"/>
                <a:gd name="T26" fmla="*/ 3 w 10"/>
                <a:gd name="T27" fmla="*/ 12 h 23"/>
                <a:gd name="T28" fmla="*/ 1 w 10"/>
                <a:gd name="T29" fmla="*/ 10 h 23"/>
                <a:gd name="T30" fmla="*/ 1 w 10"/>
                <a:gd name="T31" fmla="*/ 6 h 23"/>
                <a:gd name="T32" fmla="*/ 3 w 10"/>
                <a:gd name="T33" fmla="*/ 5 h 23"/>
                <a:gd name="T34" fmla="*/ 4 w 10"/>
                <a:gd name="T35" fmla="*/ 3 h 23"/>
                <a:gd name="T36" fmla="*/ 3 w 10"/>
                <a:gd name="T3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23">
                  <a:moveTo>
                    <a:pt x="3" y="3"/>
                  </a:moveTo>
                  <a:cubicBezTo>
                    <a:pt x="8" y="0"/>
                    <a:pt x="4" y="6"/>
                    <a:pt x="5" y="6"/>
                  </a:cubicBezTo>
                  <a:cubicBezTo>
                    <a:pt x="7" y="7"/>
                    <a:pt x="4" y="7"/>
                    <a:pt x="6" y="8"/>
                  </a:cubicBezTo>
                  <a:cubicBezTo>
                    <a:pt x="8" y="9"/>
                    <a:pt x="6" y="9"/>
                    <a:pt x="6" y="10"/>
                  </a:cubicBezTo>
                  <a:cubicBezTo>
                    <a:pt x="6" y="10"/>
                    <a:pt x="8" y="12"/>
                    <a:pt x="7" y="13"/>
                  </a:cubicBezTo>
                  <a:cubicBezTo>
                    <a:pt x="7" y="15"/>
                    <a:pt x="9" y="15"/>
                    <a:pt x="10" y="15"/>
                  </a:cubicBezTo>
                  <a:cubicBezTo>
                    <a:pt x="10" y="17"/>
                    <a:pt x="8" y="17"/>
                    <a:pt x="6" y="16"/>
                  </a:cubicBezTo>
                  <a:cubicBezTo>
                    <a:pt x="6" y="17"/>
                    <a:pt x="6" y="19"/>
                    <a:pt x="6" y="19"/>
                  </a:cubicBezTo>
                  <a:cubicBezTo>
                    <a:pt x="6" y="19"/>
                    <a:pt x="4" y="19"/>
                    <a:pt x="4" y="19"/>
                  </a:cubicBezTo>
                  <a:cubicBezTo>
                    <a:pt x="5" y="20"/>
                    <a:pt x="7" y="21"/>
                    <a:pt x="6" y="23"/>
                  </a:cubicBezTo>
                  <a:cubicBezTo>
                    <a:pt x="3" y="22"/>
                    <a:pt x="4" y="23"/>
                    <a:pt x="2" y="22"/>
                  </a:cubicBezTo>
                  <a:cubicBezTo>
                    <a:pt x="3" y="21"/>
                    <a:pt x="1" y="21"/>
                    <a:pt x="3" y="19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1" y="17"/>
                    <a:pt x="3" y="15"/>
                    <a:pt x="3" y="12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0" y="8"/>
                    <a:pt x="3" y="7"/>
                    <a:pt x="1" y="6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4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59052085-ED27-4DE2-9016-59BAEDFDF37D}"/>
                </a:ext>
              </a:extLst>
            </p:cNvPr>
            <p:cNvSpPr/>
            <p:nvPr/>
          </p:nvSpPr>
          <p:spPr bwMode="auto">
            <a:xfrm>
              <a:off x="1627188" y="3775075"/>
              <a:ext cx="11113" cy="6350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0 w 3"/>
                <a:gd name="T5" fmla="*/ 0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3" y="0"/>
                    <a:pt x="2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7DAFD8FC-3C5B-4DA3-98BC-3F2C63F16A84}"/>
                </a:ext>
              </a:extLst>
            </p:cNvPr>
            <p:cNvSpPr/>
            <p:nvPr/>
          </p:nvSpPr>
          <p:spPr bwMode="auto">
            <a:xfrm>
              <a:off x="3246438" y="3803650"/>
              <a:ext cx="112713" cy="46038"/>
            </a:xfrm>
            <a:custGeom>
              <a:avLst/>
              <a:gdLst>
                <a:gd name="T0" fmla="*/ 13 w 30"/>
                <a:gd name="T1" fmla="*/ 0 h 12"/>
                <a:gd name="T2" fmla="*/ 16 w 30"/>
                <a:gd name="T3" fmla="*/ 1 h 12"/>
                <a:gd name="T4" fmla="*/ 15 w 30"/>
                <a:gd name="T5" fmla="*/ 2 h 12"/>
                <a:gd name="T6" fmla="*/ 19 w 30"/>
                <a:gd name="T7" fmla="*/ 3 h 12"/>
                <a:gd name="T8" fmla="*/ 25 w 30"/>
                <a:gd name="T9" fmla="*/ 4 h 12"/>
                <a:gd name="T10" fmla="*/ 24 w 30"/>
                <a:gd name="T11" fmla="*/ 6 h 12"/>
                <a:gd name="T12" fmla="*/ 27 w 30"/>
                <a:gd name="T13" fmla="*/ 7 h 12"/>
                <a:gd name="T14" fmla="*/ 29 w 30"/>
                <a:gd name="T15" fmla="*/ 8 h 12"/>
                <a:gd name="T16" fmla="*/ 27 w 30"/>
                <a:gd name="T17" fmla="*/ 11 h 12"/>
                <a:gd name="T18" fmla="*/ 26 w 30"/>
                <a:gd name="T19" fmla="*/ 10 h 12"/>
                <a:gd name="T20" fmla="*/ 20 w 30"/>
                <a:gd name="T21" fmla="*/ 10 h 12"/>
                <a:gd name="T22" fmla="*/ 16 w 30"/>
                <a:gd name="T23" fmla="*/ 12 h 12"/>
                <a:gd name="T24" fmla="*/ 14 w 30"/>
                <a:gd name="T25" fmla="*/ 10 h 12"/>
                <a:gd name="T26" fmla="*/ 11 w 30"/>
                <a:gd name="T27" fmla="*/ 10 h 12"/>
                <a:gd name="T28" fmla="*/ 7 w 30"/>
                <a:gd name="T29" fmla="*/ 8 h 12"/>
                <a:gd name="T30" fmla="*/ 0 w 30"/>
                <a:gd name="T31" fmla="*/ 9 h 12"/>
                <a:gd name="T32" fmla="*/ 1 w 30"/>
                <a:gd name="T33" fmla="*/ 7 h 12"/>
                <a:gd name="T34" fmla="*/ 5 w 30"/>
                <a:gd name="T35" fmla="*/ 6 h 12"/>
                <a:gd name="T36" fmla="*/ 7 w 30"/>
                <a:gd name="T37" fmla="*/ 4 h 12"/>
                <a:gd name="T38" fmla="*/ 8 w 30"/>
                <a:gd name="T39" fmla="*/ 1 h 12"/>
                <a:gd name="T40" fmla="*/ 10 w 30"/>
                <a:gd name="T41" fmla="*/ 1 h 12"/>
                <a:gd name="T42" fmla="*/ 10 w 30"/>
                <a:gd name="T43" fmla="*/ 1 h 12"/>
                <a:gd name="T44" fmla="*/ 13 w 30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2">
                  <a:moveTo>
                    <a:pt x="13" y="0"/>
                  </a:moveTo>
                  <a:cubicBezTo>
                    <a:pt x="15" y="0"/>
                    <a:pt x="15" y="0"/>
                    <a:pt x="16" y="1"/>
                  </a:cubicBezTo>
                  <a:cubicBezTo>
                    <a:pt x="16" y="2"/>
                    <a:pt x="13" y="1"/>
                    <a:pt x="15" y="2"/>
                  </a:cubicBezTo>
                  <a:cubicBezTo>
                    <a:pt x="15" y="4"/>
                    <a:pt x="18" y="3"/>
                    <a:pt x="19" y="3"/>
                  </a:cubicBezTo>
                  <a:cubicBezTo>
                    <a:pt x="20" y="4"/>
                    <a:pt x="21" y="5"/>
                    <a:pt x="25" y="4"/>
                  </a:cubicBezTo>
                  <a:cubicBezTo>
                    <a:pt x="25" y="6"/>
                    <a:pt x="27" y="6"/>
                    <a:pt x="24" y="6"/>
                  </a:cubicBezTo>
                  <a:cubicBezTo>
                    <a:pt x="24" y="7"/>
                    <a:pt x="26" y="7"/>
                    <a:pt x="27" y="7"/>
                  </a:cubicBezTo>
                  <a:cubicBezTo>
                    <a:pt x="28" y="7"/>
                    <a:pt x="27" y="9"/>
                    <a:pt x="29" y="8"/>
                  </a:cubicBezTo>
                  <a:cubicBezTo>
                    <a:pt x="30" y="10"/>
                    <a:pt x="26" y="9"/>
                    <a:pt x="27" y="11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3" y="10"/>
                    <a:pt x="23" y="10"/>
                    <a:pt x="20" y="10"/>
                  </a:cubicBezTo>
                  <a:cubicBezTo>
                    <a:pt x="19" y="10"/>
                    <a:pt x="16" y="10"/>
                    <a:pt x="16" y="12"/>
                  </a:cubicBezTo>
                  <a:cubicBezTo>
                    <a:pt x="14" y="12"/>
                    <a:pt x="15" y="11"/>
                    <a:pt x="14" y="10"/>
                  </a:cubicBezTo>
                  <a:cubicBezTo>
                    <a:pt x="14" y="10"/>
                    <a:pt x="12" y="10"/>
                    <a:pt x="11" y="10"/>
                  </a:cubicBezTo>
                  <a:cubicBezTo>
                    <a:pt x="10" y="9"/>
                    <a:pt x="10" y="9"/>
                    <a:pt x="7" y="8"/>
                  </a:cubicBezTo>
                  <a:cubicBezTo>
                    <a:pt x="4" y="8"/>
                    <a:pt x="4" y="9"/>
                    <a:pt x="0" y="9"/>
                  </a:cubicBezTo>
                  <a:cubicBezTo>
                    <a:pt x="1" y="8"/>
                    <a:pt x="2" y="8"/>
                    <a:pt x="1" y="7"/>
                  </a:cubicBezTo>
                  <a:cubicBezTo>
                    <a:pt x="5" y="7"/>
                    <a:pt x="2" y="5"/>
                    <a:pt x="5" y="6"/>
                  </a:cubicBezTo>
                  <a:cubicBezTo>
                    <a:pt x="4" y="5"/>
                    <a:pt x="7" y="4"/>
                    <a:pt x="7" y="4"/>
                  </a:cubicBezTo>
                  <a:cubicBezTo>
                    <a:pt x="8" y="3"/>
                    <a:pt x="7" y="2"/>
                    <a:pt x="8" y="1"/>
                  </a:cubicBezTo>
                  <a:cubicBezTo>
                    <a:pt x="9" y="1"/>
                    <a:pt x="10" y="2"/>
                    <a:pt x="10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1" y="0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1A4CB8D2-2DC0-4956-BD7E-6814BEAC9AB0}"/>
                </a:ext>
              </a:extLst>
            </p:cNvPr>
            <p:cNvSpPr/>
            <p:nvPr/>
          </p:nvSpPr>
          <p:spPr bwMode="auto">
            <a:xfrm>
              <a:off x="3190875" y="3816350"/>
              <a:ext cx="25400" cy="14288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2 h 4"/>
                <a:gd name="T4" fmla="*/ 0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3" y="0"/>
                    <a:pt x="3" y="2"/>
                    <a:pt x="7" y="2"/>
                  </a:cubicBezTo>
                  <a:cubicBezTo>
                    <a:pt x="6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19E32E73-03C6-4F4C-BF2E-C756FEBC741B}"/>
                </a:ext>
              </a:extLst>
            </p:cNvPr>
            <p:cNvSpPr/>
            <p:nvPr/>
          </p:nvSpPr>
          <p:spPr bwMode="auto">
            <a:xfrm>
              <a:off x="6284913" y="3860800"/>
              <a:ext cx="74613" cy="30163"/>
            </a:xfrm>
            <a:custGeom>
              <a:avLst/>
              <a:gdLst>
                <a:gd name="T0" fmla="*/ 6 w 20"/>
                <a:gd name="T1" fmla="*/ 1 h 8"/>
                <a:gd name="T2" fmla="*/ 6 w 20"/>
                <a:gd name="T3" fmla="*/ 1 h 8"/>
                <a:gd name="T4" fmla="*/ 10 w 20"/>
                <a:gd name="T5" fmla="*/ 3 h 8"/>
                <a:gd name="T6" fmla="*/ 20 w 20"/>
                <a:gd name="T7" fmla="*/ 3 h 8"/>
                <a:gd name="T8" fmla="*/ 16 w 20"/>
                <a:gd name="T9" fmla="*/ 5 h 8"/>
                <a:gd name="T10" fmla="*/ 13 w 20"/>
                <a:gd name="T11" fmla="*/ 5 h 8"/>
                <a:gd name="T12" fmla="*/ 9 w 20"/>
                <a:gd name="T13" fmla="*/ 6 h 8"/>
                <a:gd name="T14" fmla="*/ 8 w 20"/>
                <a:gd name="T15" fmla="*/ 7 h 8"/>
                <a:gd name="T16" fmla="*/ 4 w 20"/>
                <a:gd name="T17" fmla="*/ 6 h 8"/>
                <a:gd name="T18" fmla="*/ 6 w 20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8">
                  <a:moveTo>
                    <a:pt x="6" y="1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7" y="2"/>
                    <a:pt x="10" y="2"/>
                    <a:pt x="10" y="3"/>
                  </a:cubicBezTo>
                  <a:cubicBezTo>
                    <a:pt x="14" y="2"/>
                    <a:pt x="16" y="3"/>
                    <a:pt x="20" y="3"/>
                  </a:cubicBezTo>
                  <a:cubicBezTo>
                    <a:pt x="20" y="4"/>
                    <a:pt x="17" y="4"/>
                    <a:pt x="16" y="5"/>
                  </a:cubicBezTo>
                  <a:cubicBezTo>
                    <a:pt x="15" y="6"/>
                    <a:pt x="15" y="5"/>
                    <a:pt x="13" y="5"/>
                  </a:cubicBezTo>
                  <a:cubicBezTo>
                    <a:pt x="11" y="5"/>
                    <a:pt x="10" y="7"/>
                    <a:pt x="9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6" y="8"/>
                    <a:pt x="6" y="5"/>
                    <a:pt x="4" y="6"/>
                  </a:cubicBezTo>
                  <a:cubicBezTo>
                    <a:pt x="0" y="5"/>
                    <a:pt x="3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4137E915-9836-4672-9D4C-2725C93F606C}"/>
                </a:ext>
              </a:extLst>
            </p:cNvPr>
            <p:cNvSpPr/>
            <p:nvPr/>
          </p:nvSpPr>
          <p:spPr bwMode="auto">
            <a:xfrm>
              <a:off x="6145213" y="3894138"/>
              <a:ext cx="150813" cy="63500"/>
            </a:xfrm>
            <a:custGeom>
              <a:avLst/>
              <a:gdLst>
                <a:gd name="T0" fmla="*/ 36 w 40"/>
                <a:gd name="T1" fmla="*/ 0 h 17"/>
                <a:gd name="T2" fmla="*/ 39 w 40"/>
                <a:gd name="T3" fmla="*/ 1 h 17"/>
                <a:gd name="T4" fmla="*/ 39 w 40"/>
                <a:gd name="T5" fmla="*/ 8 h 17"/>
                <a:gd name="T6" fmla="*/ 38 w 40"/>
                <a:gd name="T7" fmla="*/ 7 h 17"/>
                <a:gd name="T8" fmla="*/ 38 w 40"/>
                <a:gd name="T9" fmla="*/ 10 h 17"/>
                <a:gd name="T10" fmla="*/ 36 w 40"/>
                <a:gd name="T11" fmla="*/ 10 h 17"/>
                <a:gd name="T12" fmla="*/ 36 w 40"/>
                <a:gd name="T13" fmla="*/ 14 h 17"/>
                <a:gd name="T14" fmla="*/ 34 w 40"/>
                <a:gd name="T15" fmla="*/ 14 h 17"/>
                <a:gd name="T16" fmla="*/ 31 w 40"/>
                <a:gd name="T17" fmla="*/ 15 h 17"/>
                <a:gd name="T18" fmla="*/ 29 w 40"/>
                <a:gd name="T19" fmla="*/ 14 h 17"/>
                <a:gd name="T20" fmla="*/ 25 w 40"/>
                <a:gd name="T21" fmla="*/ 15 h 17"/>
                <a:gd name="T22" fmla="*/ 20 w 40"/>
                <a:gd name="T23" fmla="*/ 15 h 17"/>
                <a:gd name="T24" fmla="*/ 18 w 40"/>
                <a:gd name="T25" fmla="*/ 17 h 17"/>
                <a:gd name="T26" fmla="*/ 14 w 40"/>
                <a:gd name="T27" fmla="*/ 15 h 17"/>
                <a:gd name="T28" fmla="*/ 12 w 40"/>
                <a:gd name="T29" fmla="*/ 16 h 17"/>
                <a:gd name="T30" fmla="*/ 10 w 40"/>
                <a:gd name="T31" fmla="*/ 15 h 17"/>
                <a:gd name="T32" fmla="*/ 0 w 40"/>
                <a:gd name="T33" fmla="*/ 16 h 17"/>
                <a:gd name="T34" fmla="*/ 1 w 40"/>
                <a:gd name="T35" fmla="*/ 14 h 17"/>
                <a:gd name="T36" fmla="*/ 3 w 40"/>
                <a:gd name="T37" fmla="*/ 15 h 17"/>
                <a:gd name="T38" fmla="*/ 4 w 40"/>
                <a:gd name="T39" fmla="*/ 14 h 17"/>
                <a:gd name="T40" fmla="*/ 18 w 40"/>
                <a:gd name="T41" fmla="*/ 13 h 17"/>
                <a:gd name="T42" fmla="*/ 20 w 40"/>
                <a:gd name="T43" fmla="*/ 10 h 17"/>
                <a:gd name="T44" fmla="*/ 22 w 40"/>
                <a:gd name="T45" fmla="*/ 9 h 17"/>
                <a:gd name="T46" fmla="*/ 28 w 40"/>
                <a:gd name="T47" fmla="*/ 10 h 17"/>
                <a:gd name="T48" fmla="*/ 28 w 40"/>
                <a:gd name="T49" fmla="*/ 8 h 17"/>
                <a:gd name="T50" fmla="*/ 29 w 40"/>
                <a:gd name="T51" fmla="*/ 9 h 17"/>
                <a:gd name="T52" fmla="*/ 30 w 40"/>
                <a:gd name="T53" fmla="*/ 6 h 17"/>
                <a:gd name="T54" fmla="*/ 33 w 40"/>
                <a:gd name="T55" fmla="*/ 2 h 17"/>
                <a:gd name="T56" fmla="*/ 36 w 40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17">
                  <a:moveTo>
                    <a:pt x="36" y="0"/>
                  </a:moveTo>
                  <a:cubicBezTo>
                    <a:pt x="37" y="0"/>
                    <a:pt x="37" y="1"/>
                    <a:pt x="39" y="1"/>
                  </a:cubicBezTo>
                  <a:cubicBezTo>
                    <a:pt x="38" y="4"/>
                    <a:pt x="40" y="6"/>
                    <a:pt x="39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5" y="8"/>
                    <a:pt x="38" y="9"/>
                    <a:pt x="38" y="10"/>
                  </a:cubicBezTo>
                  <a:cubicBezTo>
                    <a:pt x="37" y="10"/>
                    <a:pt x="37" y="10"/>
                    <a:pt x="36" y="10"/>
                  </a:cubicBezTo>
                  <a:cubicBezTo>
                    <a:pt x="36" y="11"/>
                    <a:pt x="36" y="13"/>
                    <a:pt x="36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8" y="14"/>
                    <a:pt x="26" y="15"/>
                    <a:pt x="25" y="15"/>
                  </a:cubicBezTo>
                  <a:cubicBezTo>
                    <a:pt x="24" y="15"/>
                    <a:pt x="22" y="16"/>
                    <a:pt x="20" y="15"/>
                  </a:cubicBezTo>
                  <a:cubicBezTo>
                    <a:pt x="18" y="15"/>
                    <a:pt x="19" y="17"/>
                    <a:pt x="18" y="17"/>
                  </a:cubicBezTo>
                  <a:cubicBezTo>
                    <a:pt x="16" y="17"/>
                    <a:pt x="14" y="16"/>
                    <a:pt x="14" y="15"/>
                  </a:cubicBezTo>
                  <a:cubicBezTo>
                    <a:pt x="12" y="14"/>
                    <a:pt x="12" y="16"/>
                    <a:pt x="12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6" y="16"/>
                    <a:pt x="3" y="17"/>
                    <a:pt x="0" y="16"/>
                  </a:cubicBezTo>
                  <a:cubicBezTo>
                    <a:pt x="1" y="16"/>
                    <a:pt x="1" y="15"/>
                    <a:pt x="1" y="14"/>
                  </a:cubicBezTo>
                  <a:cubicBezTo>
                    <a:pt x="2" y="14"/>
                    <a:pt x="3" y="15"/>
                    <a:pt x="3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7" y="14"/>
                    <a:pt x="14" y="14"/>
                    <a:pt x="18" y="13"/>
                  </a:cubicBezTo>
                  <a:cubicBezTo>
                    <a:pt x="16" y="11"/>
                    <a:pt x="21" y="12"/>
                    <a:pt x="20" y="10"/>
                  </a:cubicBezTo>
                  <a:cubicBezTo>
                    <a:pt x="21" y="11"/>
                    <a:pt x="22" y="10"/>
                    <a:pt x="22" y="9"/>
                  </a:cubicBezTo>
                  <a:cubicBezTo>
                    <a:pt x="24" y="10"/>
                    <a:pt x="26" y="8"/>
                    <a:pt x="28" y="10"/>
                  </a:cubicBezTo>
                  <a:cubicBezTo>
                    <a:pt x="28" y="9"/>
                    <a:pt x="27" y="8"/>
                    <a:pt x="28" y="8"/>
                  </a:cubicBezTo>
                  <a:cubicBezTo>
                    <a:pt x="28" y="7"/>
                    <a:pt x="28" y="9"/>
                    <a:pt x="29" y="9"/>
                  </a:cubicBezTo>
                  <a:cubicBezTo>
                    <a:pt x="29" y="9"/>
                    <a:pt x="32" y="8"/>
                    <a:pt x="30" y="6"/>
                  </a:cubicBezTo>
                  <a:cubicBezTo>
                    <a:pt x="33" y="6"/>
                    <a:pt x="31" y="3"/>
                    <a:pt x="33" y="2"/>
                  </a:cubicBezTo>
                  <a:cubicBezTo>
                    <a:pt x="33" y="2"/>
                    <a:pt x="37" y="1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536097D2-AAEA-4AAC-9429-B4213BB7B61E}"/>
                </a:ext>
              </a:extLst>
            </p:cNvPr>
            <p:cNvSpPr/>
            <p:nvPr/>
          </p:nvSpPr>
          <p:spPr bwMode="auto">
            <a:xfrm>
              <a:off x="4278313" y="3898900"/>
              <a:ext cx="25400" cy="14288"/>
            </a:xfrm>
            <a:custGeom>
              <a:avLst/>
              <a:gdLst>
                <a:gd name="T0" fmla="*/ 3 w 7"/>
                <a:gd name="T1" fmla="*/ 0 h 4"/>
                <a:gd name="T2" fmla="*/ 1 w 7"/>
                <a:gd name="T3" fmla="*/ 4 h 4"/>
                <a:gd name="T4" fmla="*/ 3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7" y="0"/>
                    <a:pt x="6" y="4"/>
                    <a:pt x="1" y="4"/>
                  </a:cubicBezTo>
                  <a:cubicBezTo>
                    <a:pt x="3" y="3"/>
                    <a:pt x="0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9A249379-E39C-4C09-A12F-9722D69F6886}"/>
                </a:ext>
              </a:extLst>
            </p:cNvPr>
            <p:cNvSpPr/>
            <p:nvPr/>
          </p:nvSpPr>
          <p:spPr bwMode="auto">
            <a:xfrm>
              <a:off x="4341813" y="3921125"/>
              <a:ext cx="41275" cy="11113"/>
            </a:xfrm>
            <a:custGeom>
              <a:avLst/>
              <a:gdLst>
                <a:gd name="T0" fmla="*/ 9 w 11"/>
                <a:gd name="T1" fmla="*/ 1 h 3"/>
                <a:gd name="T2" fmla="*/ 11 w 11"/>
                <a:gd name="T3" fmla="*/ 3 h 3"/>
                <a:gd name="T4" fmla="*/ 6 w 11"/>
                <a:gd name="T5" fmla="*/ 3 h 3"/>
                <a:gd name="T6" fmla="*/ 6 w 11"/>
                <a:gd name="T7" fmla="*/ 3 h 3"/>
                <a:gd name="T8" fmla="*/ 2 w 11"/>
                <a:gd name="T9" fmla="*/ 2 h 3"/>
                <a:gd name="T10" fmla="*/ 9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9" y="1"/>
                  </a:moveTo>
                  <a:cubicBezTo>
                    <a:pt x="10" y="1"/>
                    <a:pt x="11" y="2"/>
                    <a:pt x="11" y="3"/>
                  </a:cubicBezTo>
                  <a:cubicBezTo>
                    <a:pt x="10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2"/>
                    <a:pt x="2" y="3"/>
                    <a:pt x="2" y="2"/>
                  </a:cubicBezTo>
                  <a:cubicBezTo>
                    <a:pt x="0" y="0"/>
                    <a:pt x="8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B62F74B5-D6E1-4960-A8A3-C54D08BB6258}"/>
                </a:ext>
              </a:extLst>
            </p:cNvPr>
            <p:cNvSpPr/>
            <p:nvPr/>
          </p:nvSpPr>
          <p:spPr bwMode="auto">
            <a:xfrm>
              <a:off x="4645025" y="3946525"/>
              <a:ext cx="26988" cy="7938"/>
            </a:xfrm>
            <a:custGeom>
              <a:avLst/>
              <a:gdLst>
                <a:gd name="T0" fmla="*/ 0 w 7"/>
                <a:gd name="T1" fmla="*/ 1 h 2"/>
                <a:gd name="T2" fmla="*/ 4 w 7"/>
                <a:gd name="T3" fmla="*/ 0 h 2"/>
                <a:gd name="T4" fmla="*/ 3 w 7"/>
                <a:gd name="T5" fmla="*/ 0 h 2"/>
                <a:gd name="T6" fmla="*/ 0 w 7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0" y="0"/>
                    <a:pt x="1" y="0"/>
                    <a:pt x="4" y="0"/>
                  </a:cubicBezTo>
                  <a:cubicBezTo>
                    <a:pt x="7" y="0"/>
                    <a:pt x="5" y="1"/>
                    <a:pt x="3" y="0"/>
                  </a:cubicBezTo>
                  <a:cubicBezTo>
                    <a:pt x="2" y="1"/>
                    <a:pt x="2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08145465-01ED-4C3E-8914-7D6E6B6A6BDA}"/>
                </a:ext>
              </a:extLst>
            </p:cNvPr>
            <p:cNvSpPr/>
            <p:nvPr/>
          </p:nvSpPr>
          <p:spPr bwMode="auto">
            <a:xfrm>
              <a:off x="6161088" y="3957638"/>
              <a:ext cx="25400" cy="7938"/>
            </a:xfrm>
            <a:custGeom>
              <a:avLst/>
              <a:gdLst>
                <a:gd name="T0" fmla="*/ 6 w 7"/>
                <a:gd name="T1" fmla="*/ 0 h 2"/>
                <a:gd name="T2" fmla="*/ 4 w 7"/>
                <a:gd name="T3" fmla="*/ 2 h 2"/>
                <a:gd name="T4" fmla="*/ 0 w 7"/>
                <a:gd name="T5" fmla="*/ 0 h 2"/>
                <a:gd name="T6" fmla="*/ 6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6" y="0"/>
                  </a:moveTo>
                  <a:cubicBezTo>
                    <a:pt x="7" y="1"/>
                    <a:pt x="3" y="0"/>
                    <a:pt x="4" y="2"/>
                  </a:cubicBezTo>
                  <a:cubicBezTo>
                    <a:pt x="1" y="2"/>
                    <a:pt x="0" y="2"/>
                    <a:pt x="0" y="0"/>
                  </a:cubicBezTo>
                  <a:cubicBezTo>
                    <a:pt x="2" y="2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1C002B44-14F2-47E4-839F-B2615A373098}"/>
                </a:ext>
              </a:extLst>
            </p:cNvPr>
            <p:cNvSpPr/>
            <p:nvPr/>
          </p:nvSpPr>
          <p:spPr bwMode="auto">
            <a:xfrm>
              <a:off x="6111875" y="3957638"/>
              <a:ext cx="38100" cy="19050"/>
            </a:xfrm>
            <a:custGeom>
              <a:avLst/>
              <a:gdLst>
                <a:gd name="T0" fmla="*/ 9 w 10"/>
                <a:gd name="T1" fmla="*/ 1 h 5"/>
                <a:gd name="T2" fmla="*/ 9 w 10"/>
                <a:gd name="T3" fmla="*/ 4 h 5"/>
                <a:gd name="T4" fmla="*/ 3 w 10"/>
                <a:gd name="T5" fmla="*/ 5 h 5"/>
                <a:gd name="T6" fmla="*/ 0 w 10"/>
                <a:gd name="T7" fmla="*/ 3 h 5"/>
                <a:gd name="T8" fmla="*/ 9 w 1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9" y="1"/>
                  </a:moveTo>
                  <a:cubicBezTo>
                    <a:pt x="10" y="2"/>
                    <a:pt x="6" y="4"/>
                    <a:pt x="9" y="4"/>
                  </a:cubicBezTo>
                  <a:cubicBezTo>
                    <a:pt x="9" y="5"/>
                    <a:pt x="5" y="4"/>
                    <a:pt x="3" y="5"/>
                  </a:cubicBezTo>
                  <a:cubicBezTo>
                    <a:pt x="3" y="3"/>
                    <a:pt x="4" y="2"/>
                    <a:pt x="0" y="3"/>
                  </a:cubicBezTo>
                  <a:cubicBezTo>
                    <a:pt x="0" y="0"/>
                    <a:pt x="5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78ABBBDF-8663-4584-AC2B-D7610F8E573F}"/>
                </a:ext>
              </a:extLst>
            </p:cNvPr>
            <p:cNvSpPr/>
            <p:nvPr/>
          </p:nvSpPr>
          <p:spPr bwMode="auto">
            <a:xfrm>
              <a:off x="5969000" y="4029075"/>
              <a:ext cx="26988" cy="19050"/>
            </a:xfrm>
            <a:custGeom>
              <a:avLst/>
              <a:gdLst>
                <a:gd name="T0" fmla="*/ 6 w 7"/>
                <a:gd name="T1" fmla="*/ 2 h 5"/>
                <a:gd name="T2" fmla="*/ 4 w 7"/>
                <a:gd name="T3" fmla="*/ 5 h 5"/>
                <a:gd name="T4" fmla="*/ 0 w 7"/>
                <a:gd name="T5" fmla="*/ 5 h 5"/>
                <a:gd name="T6" fmla="*/ 1 w 7"/>
                <a:gd name="T7" fmla="*/ 2 h 5"/>
                <a:gd name="T8" fmla="*/ 6 w 7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6" y="4"/>
                    <a:pt x="3" y="3"/>
                    <a:pt x="4" y="5"/>
                  </a:cubicBezTo>
                  <a:cubicBezTo>
                    <a:pt x="3" y="5"/>
                    <a:pt x="2" y="5"/>
                    <a:pt x="0" y="5"/>
                  </a:cubicBezTo>
                  <a:cubicBezTo>
                    <a:pt x="1" y="4"/>
                    <a:pt x="4" y="2"/>
                    <a:pt x="1" y="2"/>
                  </a:cubicBezTo>
                  <a:cubicBezTo>
                    <a:pt x="2" y="1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46FFEFD-2CD4-408E-AB57-D688AE333EBA}"/>
                </a:ext>
              </a:extLst>
            </p:cNvPr>
            <p:cNvSpPr/>
            <p:nvPr/>
          </p:nvSpPr>
          <p:spPr bwMode="auto">
            <a:xfrm>
              <a:off x="2474913" y="4040188"/>
              <a:ext cx="17463" cy="4763"/>
            </a:xfrm>
            <a:custGeom>
              <a:avLst/>
              <a:gdLst>
                <a:gd name="T0" fmla="*/ 0 w 5"/>
                <a:gd name="T1" fmla="*/ 0 h 1"/>
                <a:gd name="T2" fmla="*/ 4 w 5"/>
                <a:gd name="T3" fmla="*/ 0 h 1"/>
                <a:gd name="T4" fmla="*/ 3 w 5"/>
                <a:gd name="T5" fmla="*/ 1 h 1"/>
                <a:gd name="T6" fmla="*/ 1 w 5"/>
                <a:gd name="T7" fmla="*/ 1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CD5912F5-D9AD-44BD-86F2-4A524F84AFC4}"/>
                </a:ext>
              </a:extLst>
            </p:cNvPr>
            <p:cNvSpPr/>
            <p:nvPr/>
          </p:nvSpPr>
          <p:spPr bwMode="auto">
            <a:xfrm>
              <a:off x="2868613" y="4044950"/>
              <a:ext cx="152400" cy="30163"/>
            </a:xfrm>
            <a:custGeom>
              <a:avLst/>
              <a:gdLst>
                <a:gd name="T0" fmla="*/ 40 w 41"/>
                <a:gd name="T1" fmla="*/ 6 h 8"/>
                <a:gd name="T2" fmla="*/ 31 w 41"/>
                <a:gd name="T3" fmla="*/ 7 h 8"/>
                <a:gd name="T4" fmla="*/ 29 w 41"/>
                <a:gd name="T5" fmla="*/ 5 h 8"/>
                <a:gd name="T6" fmla="*/ 18 w 41"/>
                <a:gd name="T7" fmla="*/ 4 h 8"/>
                <a:gd name="T8" fmla="*/ 17 w 41"/>
                <a:gd name="T9" fmla="*/ 2 h 8"/>
                <a:gd name="T10" fmla="*/ 7 w 41"/>
                <a:gd name="T11" fmla="*/ 2 h 8"/>
                <a:gd name="T12" fmla="*/ 0 w 41"/>
                <a:gd name="T13" fmla="*/ 3 h 8"/>
                <a:gd name="T14" fmla="*/ 4 w 41"/>
                <a:gd name="T15" fmla="*/ 1 h 8"/>
                <a:gd name="T16" fmla="*/ 13 w 41"/>
                <a:gd name="T17" fmla="*/ 0 h 8"/>
                <a:gd name="T18" fmla="*/ 16 w 41"/>
                <a:gd name="T19" fmla="*/ 1 h 8"/>
                <a:gd name="T20" fmla="*/ 19 w 41"/>
                <a:gd name="T21" fmla="*/ 2 h 8"/>
                <a:gd name="T22" fmla="*/ 27 w 41"/>
                <a:gd name="T23" fmla="*/ 2 h 8"/>
                <a:gd name="T24" fmla="*/ 30 w 41"/>
                <a:gd name="T25" fmla="*/ 5 h 8"/>
                <a:gd name="T26" fmla="*/ 33 w 41"/>
                <a:gd name="T27" fmla="*/ 5 h 8"/>
                <a:gd name="T28" fmla="*/ 40 w 41"/>
                <a:gd name="T2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8">
                  <a:moveTo>
                    <a:pt x="40" y="6"/>
                  </a:moveTo>
                  <a:cubicBezTo>
                    <a:pt x="41" y="8"/>
                    <a:pt x="32" y="5"/>
                    <a:pt x="31" y="7"/>
                  </a:cubicBezTo>
                  <a:cubicBezTo>
                    <a:pt x="29" y="7"/>
                    <a:pt x="31" y="5"/>
                    <a:pt x="29" y="5"/>
                  </a:cubicBezTo>
                  <a:cubicBezTo>
                    <a:pt x="26" y="4"/>
                    <a:pt x="22" y="4"/>
                    <a:pt x="18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3" y="2"/>
                    <a:pt x="10" y="2"/>
                    <a:pt x="7" y="2"/>
                  </a:cubicBezTo>
                  <a:cubicBezTo>
                    <a:pt x="5" y="2"/>
                    <a:pt x="3" y="4"/>
                    <a:pt x="0" y="3"/>
                  </a:cubicBezTo>
                  <a:cubicBezTo>
                    <a:pt x="1" y="2"/>
                    <a:pt x="5" y="2"/>
                    <a:pt x="4" y="1"/>
                  </a:cubicBezTo>
                  <a:cubicBezTo>
                    <a:pt x="7" y="0"/>
                    <a:pt x="12" y="1"/>
                    <a:pt x="13" y="0"/>
                  </a:cubicBezTo>
                  <a:cubicBezTo>
                    <a:pt x="18" y="1"/>
                    <a:pt x="12" y="1"/>
                    <a:pt x="16" y="1"/>
                  </a:cubicBezTo>
                  <a:cubicBezTo>
                    <a:pt x="16" y="1"/>
                    <a:pt x="19" y="2"/>
                    <a:pt x="19" y="2"/>
                  </a:cubicBezTo>
                  <a:cubicBezTo>
                    <a:pt x="20" y="2"/>
                    <a:pt x="23" y="2"/>
                    <a:pt x="27" y="2"/>
                  </a:cubicBezTo>
                  <a:cubicBezTo>
                    <a:pt x="26" y="4"/>
                    <a:pt x="32" y="2"/>
                    <a:pt x="30" y="5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5" y="5"/>
                    <a:pt x="40" y="4"/>
                    <a:pt x="4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74431C23-103C-4BFC-B70E-866372120929}"/>
                </a:ext>
              </a:extLst>
            </p:cNvPr>
            <p:cNvSpPr/>
            <p:nvPr/>
          </p:nvSpPr>
          <p:spPr bwMode="auto">
            <a:xfrm>
              <a:off x="3048000" y="4070350"/>
              <a:ext cx="63500" cy="15875"/>
            </a:xfrm>
            <a:custGeom>
              <a:avLst/>
              <a:gdLst>
                <a:gd name="T0" fmla="*/ 1 w 17"/>
                <a:gd name="T1" fmla="*/ 0 h 4"/>
                <a:gd name="T2" fmla="*/ 9 w 17"/>
                <a:gd name="T3" fmla="*/ 0 h 4"/>
                <a:gd name="T4" fmla="*/ 13 w 17"/>
                <a:gd name="T5" fmla="*/ 1 h 4"/>
                <a:gd name="T6" fmla="*/ 17 w 17"/>
                <a:gd name="T7" fmla="*/ 2 h 4"/>
                <a:gd name="T8" fmla="*/ 3 w 17"/>
                <a:gd name="T9" fmla="*/ 3 h 4"/>
                <a:gd name="T10" fmla="*/ 5 w 17"/>
                <a:gd name="T11" fmla="*/ 2 h 4"/>
                <a:gd name="T12" fmla="*/ 1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" y="0"/>
                  </a:moveTo>
                  <a:cubicBezTo>
                    <a:pt x="3" y="1"/>
                    <a:pt x="6" y="0"/>
                    <a:pt x="9" y="0"/>
                  </a:cubicBezTo>
                  <a:cubicBezTo>
                    <a:pt x="9" y="0"/>
                    <a:pt x="12" y="2"/>
                    <a:pt x="13" y="1"/>
                  </a:cubicBezTo>
                  <a:cubicBezTo>
                    <a:pt x="14" y="1"/>
                    <a:pt x="14" y="2"/>
                    <a:pt x="17" y="2"/>
                  </a:cubicBezTo>
                  <a:cubicBezTo>
                    <a:pt x="16" y="4"/>
                    <a:pt x="6" y="3"/>
                    <a:pt x="3" y="3"/>
                  </a:cubicBezTo>
                  <a:cubicBezTo>
                    <a:pt x="2" y="2"/>
                    <a:pt x="5" y="3"/>
                    <a:pt x="5" y="2"/>
                  </a:cubicBezTo>
                  <a:cubicBezTo>
                    <a:pt x="5" y="2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F90B4A4-E781-4771-AAA9-9AA6171BE57C}"/>
                </a:ext>
              </a:extLst>
            </p:cNvPr>
            <p:cNvSpPr/>
            <p:nvPr/>
          </p:nvSpPr>
          <p:spPr bwMode="auto">
            <a:xfrm>
              <a:off x="5795963" y="4070350"/>
              <a:ext cx="30163" cy="11113"/>
            </a:xfrm>
            <a:custGeom>
              <a:avLst/>
              <a:gdLst>
                <a:gd name="T0" fmla="*/ 7 w 8"/>
                <a:gd name="T1" fmla="*/ 0 h 3"/>
                <a:gd name="T2" fmla="*/ 5 w 8"/>
                <a:gd name="T3" fmla="*/ 3 h 3"/>
                <a:gd name="T4" fmla="*/ 0 w 8"/>
                <a:gd name="T5" fmla="*/ 1 h 3"/>
                <a:gd name="T6" fmla="*/ 2 w 8"/>
                <a:gd name="T7" fmla="*/ 0 h 3"/>
                <a:gd name="T8" fmla="*/ 7 w 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8" y="2"/>
                    <a:pt x="4" y="2"/>
                    <a:pt x="5" y="3"/>
                  </a:cubicBezTo>
                  <a:cubicBezTo>
                    <a:pt x="2" y="3"/>
                    <a:pt x="0" y="3"/>
                    <a:pt x="0" y="1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DAD3C198-D9D3-4622-8245-2E5BD49AFACE}"/>
                </a:ext>
              </a:extLst>
            </p:cNvPr>
            <p:cNvSpPr/>
            <p:nvPr/>
          </p:nvSpPr>
          <p:spPr bwMode="auto">
            <a:xfrm>
              <a:off x="3025775" y="4075113"/>
              <a:ext cx="22225" cy="11113"/>
            </a:xfrm>
            <a:custGeom>
              <a:avLst/>
              <a:gdLst>
                <a:gd name="T0" fmla="*/ 5 w 6"/>
                <a:gd name="T1" fmla="*/ 3 h 3"/>
                <a:gd name="T2" fmla="*/ 0 w 6"/>
                <a:gd name="T3" fmla="*/ 2 h 3"/>
                <a:gd name="T4" fmla="*/ 5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5" y="3"/>
                  </a:moveTo>
                  <a:cubicBezTo>
                    <a:pt x="4" y="2"/>
                    <a:pt x="2" y="2"/>
                    <a:pt x="0" y="2"/>
                  </a:cubicBezTo>
                  <a:cubicBezTo>
                    <a:pt x="1" y="1"/>
                    <a:pt x="6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7" name="Freeform 60">
              <a:extLst>
                <a:ext uri="{FF2B5EF4-FFF2-40B4-BE49-F238E27FC236}">
                  <a16:creationId xmlns:a16="http://schemas.microsoft.com/office/drawing/2014/main" id="{FA7A29B4-D15C-43B6-B2C5-2E0C0F410201}"/>
                </a:ext>
              </a:extLst>
            </p:cNvPr>
            <p:cNvSpPr/>
            <p:nvPr/>
          </p:nvSpPr>
          <p:spPr bwMode="auto">
            <a:xfrm>
              <a:off x="2962275" y="4078288"/>
              <a:ext cx="30163" cy="11113"/>
            </a:xfrm>
            <a:custGeom>
              <a:avLst/>
              <a:gdLst>
                <a:gd name="T0" fmla="*/ 1 w 8"/>
                <a:gd name="T1" fmla="*/ 1 h 3"/>
                <a:gd name="T2" fmla="*/ 7 w 8"/>
                <a:gd name="T3" fmla="*/ 2 h 3"/>
                <a:gd name="T4" fmla="*/ 1 w 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3" y="1"/>
                    <a:pt x="8" y="0"/>
                    <a:pt x="7" y="2"/>
                  </a:cubicBezTo>
                  <a:cubicBezTo>
                    <a:pt x="5" y="2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EA8AA168-90F5-4365-AE05-7C53824EC1A3}"/>
                </a:ext>
              </a:extLst>
            </p:cNvPr>
            <p:cNvSpPr/>
            <p:nvPr/>
          </p:nvSpPr>
          <p:spPr bwMode="auto">
            <a:xfrm>
              <a:off x="5961063" y="4081463"/>
              <a:ext cx="41275" cy="38100"/>
            </a:xfrm>
            <a:custGeom>
              <a:avLst/>
              <a:gdLst>
                <a:gd name="T0" fmla="*/ 5 w 11"/>
                <a:gd name="T1" fmla="*/ 0 h 10"/>
                <a:gd name="T2" fmla="*/ 9 w 11"/>
                <a:gd name="T3" fmla="*/ 0 h 10"/>
                <a:gd name="T4" fmla="*/ 11 w 11"/>
                <a:gd name="T5" fmla="*/ 4 h 10"/>
                <a:gd name="T6" fmla="*/ 8 w 11"/>
                <a:gd name="T7" fmla="*/ 5 h 10"/>
                <a:gd name="T8" fmla="*/ 7 w 11"/>
                <a:gd name="T9" fmla="*/ 7 h 10"/>
                <a:gd name="T10" fmla="*/ 6 w 11"/>
                <a:gd name="T11" fmla="*/ 9 h 10"/>
                <a:gd name="T12" fmla="*/ 3 w 11"/>
                <a:gd name="T13" fmla="*/ 8 h 10"/>
                <a:gd name="T14" fmla="*/ 0 w 11"/>
                <a:gd name="T15" fmla="*/ 6 h 10"/>
                <a:gd name="T16" fmla="*/ 2 w 11"/>
                <a:gd name="T17" fmla="*/ 3 h 10"/>
                <a:gd name="T18" fmla="*/ 5 w 1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0">
                  <a:moveTo>
                    <a:pt x="5" y="0"/>
                  </a:moveTo>
                  <a:cubicBezTo>
                    <a:pt x="7" y="0"/>
                    <a:pt x="8" y="0"/>
                    <a:pt x="9" y="0"/>
                  </a:cubicBezTo>
                  <a:cubicBezTo>
                    <a:pt x="10" y="1"/>
                    <a:pt x="11" y="3"/>
                    <a:pt x="11" y="4"/>
                  </a:cubicBezTo>
                  <a:cubicBezTo>
                    <a:pt x="9" y="4"/>
                    <a:pt x="11" y="5"/>
                    <a:pt x="8" y="5"/>
                  </a:cubicBezTo>
                  <a:cubicBezTo>
                    <a:pt x="8" y="6"/>
                    <a:pt x="8" y="7"/>
                    <a:pt x="7" y="7"/>
                  </a:cubicBezTo>
                  <a:cubicBezTo>
                    <a:pt x="7" y="7"/>
                    <a:pt x="8" y="9"/>
                    <a:pt x="6" y="9"/>
                  </a:cubicBezTo>
                  <a:cubicBezTo>
                    <a:pt x="3" y="10"/>
                    <a:pt x="6" y="8"/>
                    <a:pt x="3" y="8"/>
                  </a:cubicBezTo>
                  <a:cubicBezTo>
                    <a:pt x="2" y="8"/>
                    <a:pt x="2" y="6"/>
                    <a:pt x="0" y="6"/>
                  </a:cubicBezTo>
                  <a:cubicBezTo>
                    <a:pt x="0" y="4"/>
                    <a:pt x="4" y="5"/>
                    <a:pt x="2" y="3"/>
                  </a:cubicBezTo>
                  <a:cubicBezTo>
                    <a:pt x="5" y="4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id="{F0E90960-EBA8-46E7-93F3-0A55471DF773}"/>
                </a:ext>
              </a:extLst>
            </p:cNvPr>
            <p:cNvSpPr/>
            <p:nvPr/>
          </p:nvSpPr>
          <p:spPr bwMode="auto">
            <a:xfrm>
              <a:off x="6002338" y="4111625"/>
              <a:ext cx="57150" cy="30163"/>
            </a:xfrm>
            <a:custGeom>
              <a:avLst/>
              <a:gdLst>
                <a:gd name="T0" fmla="*/ 8 w 15"/>
                <a:gd name="T1" fmla="*/ 1 h 8"/>
                <a:gd name="T2" fmla="*/ 11 w 15"/>
                <a:gd name="T3" fmla="*/ 3 h 8"/>
                <a:gd name="T4" fmla="*/ 10 w 15"/>
                <a:gd name="T5" fmla="*/ 3 h 8"/>
                <a:gd name="T6" fmla="*/ 11 w 15"/>
                <a:gd name="T7" fmla="*/ 4 h 8"/>
                <a:gd name="T8" fmla="*/ 15 w 15"/>
                <a:gd name="T9" fmla="*/ 6 h 8"/>
                <a:gd name="T10" fmla="*/ 13 w 15"/>
                <a:gd name="T11" fmla="*/ 8 h 8"/>
                <a:gd name="T12" fmla="*/ 10 w 15"/>
                <a:gd name="T13" fmla="*/ 8 h 8"/>
                <a:gd name="T14" fmla="*/ 5 w 15"/>
                <a:gd name="T15" fmla="*/ 5 h 8"/>
                <a:gd name="T16" fmla="*/ 7 w 15"/>
                <a:gd name="T17" fmla="*/ 5 h 8"/>
                <a:gd name="T18" fmla="*/ 0 w 15"/>
                <a:gd name="T19" fmla="*/ 2 h 8"/>
                <a:gd name="T20" fmla="*/ 8 w 15"/>
                <a:gd name="T2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8">
                  <a:moveTo>
                    <a:pt x="8" y="1"/>
                  </a:moveTo>
                  <a:cubicBezTo>
                    <a:pt x="6" y="3"/>
                    <a:pt x="11" y="2"/>
                    <a:pt x="11" y="3"/>
                  </a:cubicBezTo>
                  <a:cubicBezTo>
                    <a:pt x="12" y="3"/>
                    <a:pt x="10" y="3"/>
                    <a:pt x="10" y="3"/>
                  </a:cubicBezTo>
                  <a:cubicBezTo>
                    <a:pt x="10" y="3"/>
                    <a:pt x="11" y="4"/>
                    <a:pt x="11" y="4"/>
                  </a:cubicBezTo>
                  <a:cubicBezTo>
                    <a:pt x="12" y="5"/>
                    <a:pt x="15" y="5"/>
                    <a:pt x="15" y="6"/>
                  </a:cubicBezTo>
                  <a:cubicBezTo>
                    <a:pt x="13" y="6"/>
                    <a:pt x="13" y="7"/>
                    <a:pt x="13" y="8"/>
                  </a:cubicBezTo>
                  <a:cubicBezTo>
                    <a:pt x="12" y="8"/>
                    <a:pt x="10" y="7"/>
                    <a:pt x="10" y="8"/>
                  </a:cubicBezTo>
                  <a:cubicBezTo>
                    <a:pt x="8" y="8"/>
                    <a:pt x="8" y="6"/>
                    <a:pt x="5" y="5"/>
                  </a:cubicBezTo>
                  <a:cubicBezTo>
                    <a:pt x="5" y="5"/>
                    <a:pt x="7" y="5"/>
                    <a:pt x="7" y="5"/>
                  </a:cubicBezTo>
                  <a:cubicBezTo>
                    <a:pt x="5" y="4"/>
                    <a:pt x="3" y="2"/>
                    <a:pt x="0" y="2"/>
                  </a:cubicBezTo>
                  <a:cubicBezTo>
                    <a:pt x="3" y="0"/>
                    <a:pt x="5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id="{572A903D-16EB-4E64-96D1-F51A2AD43B11}"/>
                </a:ext>
              </a:extLst>
            </p:cNvPr>
            <p:cNvSpPr/>
            <p:nvPr/>
          </p:nvSpPr>
          <p:spPr bwMode="auto">
            <a:xfrm>
              <a:off x="5980113" y="4127500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C6445ABD-EFB7-43F6-B4BC-0103AC9E10BD}"/>
                </a:ext>
              </a:extLst>
            </p:cNvPr>
            <p:cNvSpPr/>
            <p:nvPr/>
          </p:nvSpPr>
          <p:spPr bwMode="auto">
            <a:xfrm>
              <a:off x="5999163" y="4130675"/>
              <a:ext cx="30163" cy="22225"/>
            </a:xfrm>
            <a:custGeom>
              <a:avLst/>
              <a:gdLst>
                <a:gd name="T0" fmla="*/ 8 w 8"/>
                <a:gd name="T1" fmla="*/ 5 h 6"/>
                <a:gd name="T2" fmla="*/ 3 w 8"/>
                <a:gd name="T3" fmla="*/ 5 h 6"/>
                <a:gd name="T4" fmla="*/ 0 w 8"/>
                <a:gd name="T5" fmla="*/ 3 h 6"/>
                <a:gd name="T6" fmla="*/ 8 w 8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5"/>
                  </a:moveTo>
                  <a:cubicBezTo>
                    <a:pt x="8" y="6"/>
                    <a:pt x="5" y="5"/>
                    <a:pt x="3" y="5"/>
                  </a:cubicBezTo>
                  <a:cubicBezTo>
                    <a:pt x="3" y="4"/>
                    <a:pt x="4" y="2"/>
                    <a:pt x="0" y="3"/>
                  </a:cubicBezTo>
                  <a:cubicBezTo>
                    <a:pt x="4" y="0"/>
                    <a:pt x="4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F6D4CBE7-9165-4311-8536-895152C9E2A9}"/>
                </a:ext>
              </a:extLst>
            </p:cNvPr>
            <p:cNvSpPr/>
            <p:nvPr/>
          </p:nvSpPr>
          <p:spPr bwMode="auto">
            <a:xfrm>
              <a:off x="5357813" y="4149725"/>
              <a:ext cx="33338" cy="25400"/>
            </a:xfrm>
            <a:custGeom>
              <a:avLst/>
              <a:gdLst>
                <a:gd name="T0" fmla="*/ 2 w 9"/>
                <a:gd name="T1" fmla="*/ 0 h 7"/>
                <a:gd name="T2" fmla="*/ 5 w 9"/>
                <a:gd name="T3" fmla="*/ 2 h 7"/>
                <a:gd name="T4" fmla="*/ 6 w 9"/>
                <a:gd name="T5" fmla="*/ 2 h 7"/>
                <a:gd name="T6" fmla="*/ 8 w 9"/>
                <a:gd name="T7" fmla="*/ 3 h 7"/>
                <a:gd name="T8" fmla="*/ 7 w 9"/>
                <a:gd name="T9" fmla="*/ 4 h 7"/>
                <a:gd name="T10" fmla="*/ 8 w 9"/>
                <a:gd name="T11" fmla="*/ 6 h 7"/>
                <a:gd name="T12" fmla="*/ 6 w 9"/>
                <a:gd name="T13" fmla="*/ 7 h 7"/>
                <a:gd name="T14" fmla="*/ 2 w 9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0"/>
                  </a:moveTo>
                  <a:cubicBezTo>
                    <a:pt x="4" y="0"/>
                    <a:pt x="4" y="1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3"/>
                    <a:pt x="8" y="3"/>
                    <a:pt x="8" y="3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7" y="4"/>
                    <a:pt x="9" y="5"/>
                    <a:pt x="8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0" y="6"/>
                    <a:pt x="1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id="{B5B380A9-3428-4B8E-9BED-CEB10576D6C6}"/>
                </a:ext>
              </a:extLst>
            </p:cNvPr>
            <p:cNvSpPr/>
            <p:nvPr/>
          </p:nvSpPr>
          <p:spPr bwMode="auto">
            <a:xfrm>
              <a:off x="6029325" y="4149725"/>
              <a:ext cx="38100" cy="30163"/>
            </a:xfrm>
            <a:custGeom>
              <a:avLst/>
              <a:gdLst>
                <a:gd name="T0" fmla="*/ 8 w 10"/>
                <a:gd name="T1" fmla="*/ 0 h 8"/>
                <a:gd name="T2" fmla="*/ 10 w 10"/>
                <a:gd name="T3" fmla="*/ 4 h 8"/>
                <a:gd name="T4" fmla="*/ 7 w 10"/>
                <a:gd name="T5" fmla="*/ 5 h 8"/>
                <a:gd name="T6" fmla="*/ 7 w 10"/>
                <a:gd name="T7" fmla="*/ 8 h 8"/>
                <a:gd name="T8" fmla="*/ 2 w 10"/>
                <a:gd name="T9" fmla="*/ 7 h 8"/>
                <a:gd name="T10" fmla="*/ 3 w 10"/>
                <a:gd name="T11" fmla="*/ 5 h 8"/>
                <a:gd name="T12" fmla="*/ 3 w 10"/>
                <a:gd name="T13" fmla="*/ 4 h 8"/>
                <a:gd name="T14" fmla="*/ 2 w 10"/>
                <a:gd name="T15" fmla="*/ 4 h 8"/>
                <a:gd name="T16" fmla="*/ 4 w 10"/>
                <a:gd name="T17" fmla="*/ 2 h 8"/>
                <a:gd name="T18" fmla="*/ 6 w 10"/>
                <a:gd name="T19" fmla="*/ 1 h 8"/>
                <a:gd name="T20" fmla="*/ 8 w 10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8" y="0"/>
                  </a:moveTo>
                  <a:cubicBezTo>
                    <a:pt x="8" y="2"/>
                    <a:pt x="8" y="4"/>
                    <a:pt x="10" y="4"/>
                  </a:cubicBezTo>
                  <a:cubicBezTo>
                    <a:pt x="10" y="5"/>
                    <a:pt x="8" y="5"/>
                    <a:pt x="7" y="5"/>
                  </a:cubicBezTo>
                  <a:cubicBezTo>
                    <a:pt x="9" y="6"/>
                    <a:pt x="6" y="6"/>
                    <a:pt x="7" y="8"/>
                  </a:cubicBezTo>
                  <a:cubicBezTo>
                    <a:pt x="4" y="8"/>
                    <a:pt x="5" y="7"/>
                    <a:pt x="2" y="7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4"/>
                    <a:pt x="1" y="4"/>
                    <a:pt x="3" y="4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7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AA1557DC-3831-4E8A-8D2A-0B048993B22E}"/>
                </a:ext>
              </a:extLst>
            </p:cNvPr>
            <p:cNvSpPr/>
            <p:nvPr/>
          </p:nvSpPr>
          <p:spPr bwMode="auto">
            <a:xfrm>
              <a:off x="5999163" y="4157663"/>
              <a:ext cx="26988" cy="11113"/>
            </a:xfrm>
            <a:custGeom>
              <a:avLst/>
              <a:gdLst>
                <a:gd name="T0" fmla="*/ 4 w 7"/>
                <a:gd name="T1" fmla="*/ 0 h 3"/>
                <a:gd name="T2" fmla="*/ 7 w 7"/>
                <a:gd name="T3" fmla="*/ 1 h 3"/>
                <a:gd name="T4" fmla="*/ 6 w 7"/>
                <a:gd name="T5" fmla="*/ 2 h 3"/>
                <a:gd name="T6" fmla="*/ 0 w 7"/>
                <a:gd name="T7" fmla="*/ 3 h 3"/>
                <a:gd name="T8" fmla="*/ 4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4" y="0"/>
                  </a:moveTo>
                  <a:cubicBezTo>
                    <a:pt x="6" y="0"/>
                    <a:pt x="7" y="0"/>
                    <a:pt x="7" y="1"/>
                  </a:cubicBezTo>
                  <a:cubicBezTo>
                    <a:pt x="5" y="1"/>
                    <a:pt x="5" y="2"/>
                    <a:pt x="6" y="2"/>
                  </a:cubicBezTo>
                  <a:cubicBezTo>
                    <a:pt x="5" y="2"/>
                    <a:pt x="3" y="3"/>
                    <a:pt x="0" y="3"/>
                  </a:cubicBezTo>
                  <a:cubicBezTo>
                    <a:pt x="0" y="1"/>
                    <a:pt x="4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A78BE4D8-088F-47A3-A575-12228F2828AF}"/>
                </a:ext>
              </a:extLst>
            </p:cNvPr>
            <p:cNvSpPr/>
            <p:nvPr/>
          </p:nvSpPr>
          <p:spPr bwMode="auto">
            <a:xfrm>
              <a:off x="6081713" y="4202113"/>
              <a:ext cx="19050" cy="19050"/>
            </a:xfrm>
            <a:custGeom>
              <a:avLst/>
              <a:gdLst>
                <a:gd name="T0" fmla="*/ 1 w 5"/>
                <a:gd name="T1" fmla="*/ 0 h 5"/>
                <a:gd name="T2" fmla="*/ 5 w 5"/>
                <a:gd name="T3" fmla="*/ 2 h 5"/>
                <a:gd name="T4" fmla="*/ 0 w 5"/>
                <a:gd name="T5" fmla="*/ 5 h 5"/>
                <a:gd name="T6" fmla="*/ 2 w 5"/>
                <a:gd name="T7" fmla="*/ 4 h 5"/>
                <a:gd name="T8" fmla="*/ 1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4" y="0"/>
                    <a:pt x="2" y="2"/>
                    <a:pt x="5" y="2"/>
                  </a:cubicBezTo>
                  <a:cubicBezTo>
                    <a:pt x="4" y="3"/>
                    <a:pt x="5" y="5"/>
                    <a:pt x="0" y="5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" y="3"/>
                    <a:pt x="0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3BABFF99-22D5-4483-A3B1-15D8CC852732}"/>
                </a:ext>
              </a:extLst>
            </p:cNvPr>
            <p:cNvSpPr/>
            <p:nvPr/>
          </p:nvSpPr>
          <p:spPr bwMode="auto">
            <a:xfrm>
              <a:off x="5965825" y="4210050"/>
              <a:ext cx="74613" cy="11113"/>
            </a:xfrm>
            <a:custGeom>
              <a:avLst/>
              <a:gdLst>
                <a:gd name="T0" fmla="*/ 20 w 20"/>
                <a:gd name="T1" fmla="*/ 1 h 3"/>
                <a:gd name="T2" fmla="*/ 14 w 20"/>
                <a:gd name="T3" fmla="*/ 2 h 3"/>
                <a:gd name="T4" fmla="*/ 0 w 20"/>
                <a:gd name="T5" fmla="*/ 3 h 3"/>
                <a:gd name="T6" fmla="*/ 17 w 20"/>
                <a:gd name="T7" fmla="*/ 0 h 3"/>
                <a:gd name="T8" fmla="*/ 20 w 20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">
                  <a:moveTo>
                    <a:pt x="20" y="1"/>
                  </a:moveTo>
                  <a:cubicBezTo>
                    <a:pt x="20" y="2"/>
                    <a:pt x="17" y="2"/>
                    <a:pt x="14" y="2"/>
                  </a:cubicBezTo>
                  <a:cubicBezTo>
                    <a:pt x="10" y="3"/>
                    <a:pt x="4" y="2"/>
                    <a:pt x="0" y="3"/>
                  </a:cubicBezTo>
                  <a:cubicBezTo>
                    <a:pt x="1" y="0"/>
                    <a:pt x="15" y="3"/>
                    <a:pt x="17" y="0"/>
                  </a:cubicBezTo>
                  <a:cubicBezTo>
                    <a:pt x="18" y="1"/>
                    <a:pt x="19" y="1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90FDF29D-CB2A-4678-877C-D02A8A910EAD}"/>
                </a:ext>
              </a:extLst>
            </p:cNvPr>
            <p:cNvSpPr/>
            <p:nvPr/>
          </p:nvSpPr>
          <p:spPr bwMode="auto">
            <a:xfrm>
              <a:off x="6130925" y="4221163"/>
              <a:ext cx="47625" cy="14288"/>
            </a:xfrm>
            <a:custGeom>
              <a:avLst/>
              <a:gdLst>
                <a:gd name="T0" fmla="*/ 13 w 13"/>
                <a:gd name="T1" fmla="*/ 3 h 4"/>
                <a:gd name="T2" fmla="*/ 11 w 13"/>
                <a:gd name="T3" fmla="*/ 4 h 4"/>
                <a:gd name="T4" fmla="*/ 5 w 13"/>
                <a:gd name="T5" fmla="*/ 4 h 4"/>
                <a:gd name="T6" fmla="*/ 4 w 13"/>
                <a:gd name="T7" fmla="*/ 4 h 4"/>
                <a:gd name="T8" fmla="*/ 0 w 13"/>
                <a:gd name="T9" fmla="*/ 2 h 4"/>
                <a:gd name="T10" fmla="*/ 5 w 13"/>
                <a:gd name="T11" fmla="*/ 1 h 4"/>
                <a:gd name="T12" fmla="*/ 8 w 13"/>
                <a:gd name="T13" fmla="*/ 1 h 4"/>
                <a:gd name="T14" fmla="*/ 8 w 13"/>
                <a:gd name="T15" fmla="*/ 1 h 4"/>
                <a:gd name="T16" fmla="*/ 9 w 13"/>
                <a:gd name="T17" fmla="*/ 1 h 4"/>
                <a:gd name="T18" fmla="*/ 13 w 13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cubicBezTo>
                    <a:pt x="12" y="3"/>
                    <a:pt x="11" y="4"/>
                    <a:pt x="11" y="4"/>
                  </a:cubicBezTo>
                  <a:cubicBezTo>
                    <a:pt x="9" y="3"/>
                    <a:pt x="7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3" y="4"/>
                    <a:pt x="2" y="3"/>
                    <a:pt x="0" y="2"/>
                  </a:cubicBezTo>
                  <a:cubicBezTo>
                    <a:pt x="0" y="2"/>
                    <a:pt x="3" y="2"/>
                    <a:pt x="5" y="1"/>
                  </a:cubicBezTo>
                  <a:cubicBezTo>
                    <a:pt x="5" y="1"/>
                    <a:pt x="7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1" y="1"/>
                    <a:pt x="13" y="2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35F1CFC0-FAA9-4160-9899-1A688448C1C3}"/>
                </a:ext>
              </a:extLst>
            </p:cNvPr>
            <p:cNvSpPr/>
            <p:nvPr/>
          </p:nvSpPr>
          <p:spPr bwMode="auto">
            <a:xfrm>
              <a:off x="6156325" y="4232275"/>
              <a:ext cx="269875" cy="66675"/>
            </a:xfrm>
            <a:custGeom>
              <a:avLst/>
              <a:gdLst>
                <a:gd name="T0" fmla="*/ 24 w 72"/>
                <a:gd name="T1" fmla="*/ 9 h 18"/>
                <a:gd name="T2" fmla="*/ 20 w 72"/>
                <a:gd name="T3" fmla="*/ 8 h 18"/>
                <a:gd name="T4" fmla="*/ 18 w 72"/>
                <a:gd name="T5" fmla="*/ 6 h 18"/>
                <a:gd name="T6" fmla="*/ 7 w 72"/>
                <a:gd name="T7" fmla="*/ 5 h 18"/>
                <a:gd name="T8" fmla="*/ 1 w 72"/>
                <a:gd name="T9" fmla="*/ 5 h 18"/>
                <a:gd name="T10" fmla="*/ 0 w 72"/>
                <a:gd name="T11" fmla="*/ 3 h 18"/>
                <a:gd name="T12" fmla="*/ 3 w 72"/>
                <a:gd name="T13" fmla="*/ 3 h 18"/>
                <a:gd name="T14" fmla="*/ 6 w 72"/>
                <a:gd name="T15" fmla="*/ 2 h 18"/>
                <a:gd name="T16" fmla="*/ 11 w 72"/>
                <a:gd name="T17" fmla="*/ 3 h 18"/>
                <a:gd name="T18" fmla="*/ 15 w 72"/>
                <a:gd name="T19" fmla="*/ 2 h 18"/>
                <a:gd name="T20" fmla="*/ 23 w 72"/>
                <a:gd name="T21" fmla="*/ 0 h 18"/>
                <a:gd name="T22" fmla="*/ 25 w 72"/>
                <a:gd name="T23" fmla="*/ 1 h 18"/>
                <a:gd name="T24" fmla="*/ 33 w 72"/>
                <a:gd name="T25" fmla="*/ 3 h 18"/>
                <a:gd name="T26" fmla="*/ 35 w 72"/>
                <a:gd name="T27" fmla="*/ 2 h 18"/>
                <a:gd name="T28" fmla="*/ 37 w 72"/>
                <a:gd name="T29" fmla="*/ 3 h 18"/>
                <a:gd name="T30" fmla="*/ 41 w 72"/>
                <a:gd name="T31" fmla="*/ 3 h 18"/>
                <a:gd name="T32" fmla="*/ 45 w 72"/>
                <a:gd name="T33" fmla="*/ 4 h 18"/>
                <a:gd name="T34" fmla="*/ 45 w 72"/>
                <a:gd name="T35" fmla="*/ 6 h 18"/>
                <a:gd name="T36" fmla="*/ 47 w 72"/>
                <a:gd name="T37" fmla="*/ 5 h 18"/>
                <a:gd name="T38" fmla="*/ 48 w 72"/>
                <a:gd name="T39" fmla="*/ 7 h 18"/>
                <a:gd name="T40" fmla="*/ 53 w 72"/>
                <a:gd name="T41" fmla="*/ 8 h 18"/>
                <a:gd name="T42" fmla="*/ 61 w 72"/>
                <a:gd name="T43" fmla="*/ 9 h 18"/>
                <a:gd name="T44" fmla="*/ 60 w 72"/>
                <a:gd name="T45" fmla="*/ 11 h 18"/>
                <a:gd name="T46" fmla="*/ 63 w 72"/>
                <a:gd name="T47" fmla="*/ 12 h 18"/>
                <a:gd name="T48" fmla="*/ 63 w 72"/>
                <a:gd name="T49" fmla="*/ 13 h 18"/>
                <a:gd name="T50" fmla="*/ 67 w 72"/>
                <a:gd name="T51" fmla="*/ 15 h 18"/>
                <a:gd name="T52" fmla="*/ 72 w 72"/>
                <a:gd name="T53" fmla="*/ 17 h 18"/>
                <a:gd name="T54" fmla="*/ 65 w 72"/>
                <a:gd name="T55" fmla="*/ 17 h 18"/>
                <a:gd name="T56" fmla="*/ 59 w 72"/>
                <a:gd name="T57" fmla="*/ 15 h 18"/>
                <a:gd name="T58" fmla="*/ 57 w 72"/>
                <a:gd name="T59" fmla="*/ 14 h 18"/>
                <a:gd name="T60" fmla="*/ 56 w 72"/>
                <a:gd name="T61" fmla="*/ 14 h 18"/>
                <a:gd name="T62" fmla="*/ 53 w 72"/>
                <a:gd name="T63" fmla="*/ 12 h 18"/>
                <a:gd name="T64" fmla="*/ 45 w 72"/>
                <a:gd name="T65" fmla="*/ 12 h 18"/>
                <a:gd name="T66" fmla="*/ 41 w 72"/>
                <a:gd name="T67" fmla="*/ 16 h 18"/>
                <a:gd name="T68" fmla="*/ 36 w 72"/>
                <a:gd name="T69" fmla="*/ 15 h 18"/>
                <a:gd name="T70" fmla="*/ 33 w 72"/>
                <a:gd name="T71" fmla="*/ 15 h 18"/>
                <a:gd name="T72" fmla="*/ 29 w 72"/>
                <a:gd name="T73" fmla="*/ 12 h 18"/>
                <a:gd name="T74" fmla="*/ 25 w 72"/>
                <a:gd name="T75" fmla="*/ 14 h 18"/>
                <a:gd name="T76" fmla="*/ 22 w 72"/>
                <a:gd name="T77" fmla="*/ 13 h 18"/>
                <a:gd name="T78" fmla="*/ 25 w 72"/>
                <a:gd name="T79" fmla="*/ 12 h 18"/>
                <a:gd name="T80" fmla="*/ 27 w 72"/>
                <a:gd name="T81" fmla="*/ 10 h 18"/>
                <a:gd name="T82" fmla="*/ 26 w 72"/>
                <a:gd name="T83" fmla="*/ 11 h 18"/>
                <a:gd name="T84" fmla="*/ 24 w 72"/>
                <a:gd name="T8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18">
                  <a:moveTo>
                    <a:pt x="24" y="9"/>
                  </a:moveTo>
                  <a:cubicBezTo>
                    <a:pt x="22" y="9"/>
                    <a:pt x="22" y="8"/>
                    <a:pt x="20" y="8"/>
                  </a:cubicBezTo>
                  <a:cubicBezTo>
                    <a:pt x="19" y="7"/>
                    <a:pt x="18" y="7"/>
                    <a:pt x="18" y="6"/>
                  </a:cubicBezTo>
                  <a:cubicBezTo>
                    <a:pt x="13" y="6"/>
                    <a:pt x="9" y="6"/>
                    <a:pt x="7" y="5"/>
                  </a:cubicBezTo>
                  <a:cubicBezTo>
                    <a:pt x="4" y="5"/>
                    <a:pt x="5" y="5"/>
                    <a:pt x="1" y="5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8" y="2"/>
                    <a:pt x="9" y="3"/>
                    <a:pt x="11" y="3"/>
                  </a:cubicBezTo>
                  <a:cubicBezTo>
                    <a:pt x="13" y="4"/>
                    <a:pt x="14" y="2"/>
                    <a:pt x="15" y="2"/>
                  </a:cubicBezTo>
                  <a:cubicBezTo>
                    <a:pt x="17" y="1"/>
                    <a:pt x="21" y="1"/>
                    <a:pt x="23" y="0"/>
                  </a:cubicBezTo>
                  <a:cubicBezTo>
                    <a:pt x="25" y="0"/>
                    <a:pt x="24" y="1"/>
                    <a:pt x="25" y="1"/>
                  </a:cubicBezTo>
                  <a:cubicBezTo>
                    <a:pt x="26" y="2"/>
                    <a:pt x="33" y="1"/>
                    <a:pt x="33" y="3"/>
                  </a:cubicBezTo>
                  <a:cubicBezTo>
                    <a:pt x="34" y="3"/>
                    <a:pt x="34" y="2"/>
                    <a:pt x="35" y="2"/>
                  </a:cubicBezTo>
                  <a:cubicBezTo>
                    <a:pt x="36" y="2"/>
                    <a:pt x="36" y="3"/>
                    <a:pt x="37" y="3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2" y="3"/>
                    <a:pt x="42" y="5"/>
                    <a:pt x="45" y="4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9" y="5"/>
                    <a:pt x="48" y="6"/>
                    <a:pt x="48" y="7"/>
                  </a:cubicBezTo>
                  <a:cubicBezTo>
                    <a:pt x="49" y="7"/>
                    <a:pt x="52" y="7"/>
                    <a:pt x="53" y="8"/>
                  </a:cubicBezTo>
                  <a:cubicBezTo>
                    <a:pt x="54" y="8"/>
                    <a:pt x="58" y="9"/>
                    <a:pt x="61" y="9"/>
                  </a:cubicBezTo>
                  <a:cubicBezTo>
                    <a:pt x="62" y="10"/>
                    <a:pt x="60" y="10"/>
                    <a:pt x="60" y="11"/>
                  </a:cubicBezTo>
                  <a:cubicBezTo>
                    <a:pt x="61" y="11"/>
                    <a:pt x="62" y="11"/>
                    <a:pt x="63" y="12"/>
                  </a:cubicBezTo>
                  <a:cubicBezTo>
                    <a:pt x="64" y="12"/>
                    <a:pt x="63" y="13"/>
                    <a:pt x="63" y="13"/>
                  </a:cubicBezTo>
                  <a:cubicBezTo>
                    <a:pt x="64" y="13"/>
                    <a:pt x="66" y="14"/>
                    <a:pt x="67" y="15"/>
                  </a:cubicBezTo>
                  <a:cubicBezTo>
                    <a:pt x="69" y="16"/>
                    <a:pt x="70" y="17"/>
                    <a:pt x="72" y="17"/>
                  </a:cubicBezTo>
                  <a:cubicBezTo>
                    <a:pt x="70" y="18"/>
                    <a:pt x="66" y="17"/>
                    <a:pt x="65" y="17"/>
                  </a:cubicBezTo>
                  <a:cubicBezTo>
                    <a:pt x="63" y="17"/>
                    <a:pt x="62" y="17"/>
                    <a:pt x="59" y="15"/>
                  </a:cubicBezTo>
                  <a:cubicBezTo>
                    <a:pt x="59" y="15"/>
                    <a:pt x="58" y="15"/>
                    <a:pt x="57" y="14"/>
                  </a:cubicBezTo>
                  <a:cubicBezTo>
                    <a:pt x="57" y="14"/>
                    <a:pt x="56" y="14"/>
                    <a:pt x="56" y="14"/>
                  </a:cubicBezTo>
                  <a:cubicBezTo>
                    <a:pt x="56" y="14"/>
                    <a:pt x="54" y="12"/>
                    <a:pt x="53" y="12"/>
                  </a:cubicBezTo>
                  <a:cubicBezTo>
                    <a:pt x="51" y="12"/>
                    <a:pt x="48" y="13"/>
                    <a:pt x="45" y="12"/>
                  </a:cubicBezTo>
                  <a:cubicBezTo>
                    <a:pt x="43" y="13"/>
                    <a:pt x="43" y="15"/>
                    <a:pt x="41" y="16"/>
                  </a:cubicBezTo>
                  <a:cubicBezTo>
                    <a:pt x="41" y="15"/>
                    <a:pt x="37" y="16"/>
                    <a:pt x="36" y="15"/>
                  </a:cubicBezTo>
                  <a:cubicBezTo>
                    <a:pt x="34" y="15"/>
                    <a:pt x="36" y="14"/>
                    <a:pt x="33" y="15"/>
                  </a:cubicBezTo>
                  <a:cubicBezTo>
                    <a:pt x="35" y="12"/>
                    <a:pt x="28" y="14"/>
                    <a:pt x="29" y="12"/>
                  </a:cubicBezTo>
                  <a:cubicBezTo>
                    <a:pt x="26" y="13"/>
                    <a:pt x="24" y="13"/>
                    <a:pt x="25" y="14"/>
                  </a:cubicBezTo>
                  <a:cubicBezTo>
                    <a:pt x="24" y="14"/>
                    <a:pt x="24" y="13"/>
                    <a:pt x="22" y="13"/>
                  </a:cubicBezTo>
                  <a:cubicBezTo>
                    <a:pt x="22" y="13"/>
                    <a:pt x="24" y="12"/>
                    <a:pt x="25" y="12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4" y="11"/>
                    <a:pt x="25" y="8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9" name="Freeform 72">
              <a:extLst>
                <a:ext uri="{FF2B5EF4-FFF2-40B4-BE49-F238E27FC236}">
                  <a16:creationId xmlns:a16="http://schemas.microsoft.com/office/drawing/2014/main" id="{D88EAF9D-E494-4C57-97A6-BF91C5F9EEF9}"/>
                </a:ext>
              </a:extLst>
            </p:cNvPr>
            <p:cNvSpPr/>
            <p:nvPr/>
          </p:nvSpPr>
          <p:spPr bwMode="auto">
            <a:xfrm>
              <a:off x="6092825" y="4240213"/>
              <a:ext cx="26988" cy="11113"/>
            </a:xfrm>
            <a:custGeom>
              <a:avLst/>
              <a:gdLst>
                <a:gd name="T0" fmla="*/ 7 w 7"/>
                <a:gd name="T1" fmla="*/ 1 h 3"/>
                <a:gd name="T2" fmla="*/ 0 w 7"/>
                <a:gd name="T3" fmla="*/ 2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3"/>
                    <a:pt x="2" y="2"/>
                    <a:pt x="0" y="2"/>
                  </a:cubicBezTo>
                  <a:cubicBezTo>
                    <a:pt x="1" y="1"/>
                    <a:pt x="6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0" name="Freeform 73">
              <a:extLst>
                <a:ext uri="{FF2B5EF4-FFF2-40B4-BE49-F238E27FC236}">
                  <a16:creationId xmlns:a16="http://schemas.microsoft.com/office/drawing/2014/main" id="{9FCAF735-304D-435C-A123-524898238196}"/>
                </a:ext>
              </a:extLst>
            </p:cNvPr>
            <p:cNvSpPr/>
            <p:nvPr/>
          </p:nvSpPr>
          <p:spPr bwMode="auto">
            <a:xfrm>
              <a:off x="6059488" y="4243388"/>
              <a:ext cx="19050" cy="3175"/>
            </a:xfrm>
            <a:custGeom>
              <a:avLst/>
              <a:gdLst>
                <a:gd name="T0" fmla="*/ 0 w 5"/>
                <a:gd name="T1" fmla="*/ 1 h 1"/>
                <a:gd name="T2" fmla="*/ 3 w 5"/>
                <a:gd name="T3" fmla="*/ 1 h 1"/>
                <a:gd name="T4" fmla="*/ 1 w 5"/>
                <a:gd name="T5" fmla="*/ 1 h 1"/>
                <a:gd name="T6" fmla="*/ 0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0" y="0"/>
                    <a:pt x="5" y="0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1" name="Freeform 74">
              <a:extLst>
                <a:ext uri="{FF2B5EF4-FFF2-40B4-BE49-F238E27FC236}">
                  <a16:creationId xmlns:a16="http://schemas.microsoft.com/office/drawing/2014/main" id="{058F02BB-92B8-43BC-858C-1FF055D76E75}"/>
                </a:ext>
              </a:extLst>
            </p:cNvPr>
            <p:cNvSpPr/>
            <p:nvPr/>
          </p:nvSpPr>
          <p:spPr bwMode="auto">
            <a:xfrm>
              <a:off x="6403975" y="4254500"/>
              <a:ext cx="52388" cy="19050"/>
            </a:xfrm>
            <a:custGeom>
              <a:avLst/>
              <a:gdLst>
                <a:gd name="T0" fmla="*/ 11 w 14"/>
                <a:gd name="T1" fmla="*/ 0 h 5"/>
                <a:gd name="T2" fmla="*/ 14 w 14"/>
                <a:gd name="T3" fmla="*/ 0 h 5"/>
                <a:gd name="T4" fmla="*/ 14 w 14"/>
                <a:gd name="T5" fmla="*/ 1 h 5"/>
                <a:gd name="T6" fmla="*/ 12 w 14"/>
                <a:gd name="T7" fmla="*/ 1 h 5"/>
                <a:gd name="T8" fmla="*/ 12 w 14"/>
                <a:gd name="T9" fmla="*/ 3 h 5"/>
                <a:gd name="T10" fmla="*/ 10 w 14"/>
                <a:gd name="T11" fmla="*/ 3 h 5"/>
                <a:gd name="T12" fmla="*/ 1 w 14"/>
                <a:gd name="T13" fmla="*/ 2 h 5"/>
                <a:gd name="T14" fmla="*/ 11 w 1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">
                  <a:moveTo>
                    <a:pt x="11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1"/>
                    <a:pt x="12" y="1"/>
                    <a:pt x="12" y="1"/>
                  </a:cubicBezTo>
                  <a:cubicBezTo>
                    <a:pt x="12" y="2"/>
                    <a:pt x="14" y="2"/>
                    <a:pt x="12" y="3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7" y="3"/>
                    <a:pt x="0" y="5"/>
                    <a:pt x="1" y="2"/>
                  </a:cubicBezTo>
                  <a:cubicBezTo>
                    <a:pt x="6" y="3"/>
                    <a:pt x="1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2" name="Freeform 75">
              <a:extLst>
                <a:ext uri="{FF2B5EF4-FFF2-40B4-BE49-F238E27FC236}">
                  <a16:creationId xmlns:a16="http://schemas.microsoft.com/office/drawing/2014/main" id="{F8225C18-C881-4DEB-B888-6220DDB3406B}"/>
                </a:ext>
              </a:extLst>
            </p:cNvPr>
            <p:cNvSpPr/>
            <p:nvPr/>
          </p:nvSpPr>
          <p:spPr bwMode="auto">
            <a:xfrm>
              <a:off x="5919788" y="4281488"/>
              <a:ext cx="30163" cy="6350"/>
            </a:xfrm>
            <a:custGeom>
              <a:avLst/>
              <a:gdLst>
                <a:gd name="T0" fmla="*/ 8 w 8"/>
                <a:gd name="T1" fmla="*/ 0 h 2"/>
                <a:gd name="T2" fmla="*/ 0 w 8"/>
                <a:gd name="T3" fmla="*/ 2 h 2"/>
                <a:gd name="T4" fmla="*/ 8 w 8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cubicBezTo>
                    <a:pt x="7" y="1"/>
                    <a:pt x="5" y="2"/>
                    <a:pt x="0" y="2"/>
                  </a:cubicBezTo>
                  <a:cubicBezTo>
                    <a:pt x="1" y="0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3" name="Freeform 76">
              <a:extLst>
                <a:ext uri="{FF2B5EF4-FFF2-40B4-BE49-F238E27FC236}">
                  <a16:creationId xmlns:a16="http://schemas.microsoft.com/office/drawing/2014/main" id="{6C4F56A3-2BF4-4936-955D-8AF8EA4C98D8}"/>
                </a:ext>
              </a:extLst>
            </p:cNvPr>
            <p:cNvSpPr/>
            <p:nvPr/>
          </p:nvSpPr>
          <p:spPr bwMode="auto">
            <a:xfrm>
              <a:off x="5965825" y="4281488"/>
              <a:ext cx="30163" cy="3175"/>
            </a:xfrm>
            <a:custGeom>
              <a:avLst/>
              <a:gdLst>
                <a:gd name="T0" fmla="*/ 8 w 8"/>
                <a:gd name="T1" fmla="*/ 0 h 1"/>
                <a:gd name="T2" fmla="*/ 0 w 8"/>
                <a:gd name="T3" fmla="*/ 1 h 1"/>
                <a:gd name="T4" fmla="*/ 8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cubicBezTo>
                    <a:pt x="7" y="1"/>
                    <a:pt x="4" y="1"/>
                    <a:pt x="0" y="1"/>
                  </a:cubicBezTo>
                  <a:cubicBezTo>
                    <a:pt x="1" y="0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4" name="Freeform 77">
              <a:extLst>
                <a:ext uri="{FF2B5EF4-FFF2-40B4-BE49-F238E27FC236}">
                  <a16:creationId xmlns:a16="http://schemas.microsoft.com/office/drawing/2014/main" id="{22AB9EC3-DA7C-473E-A8E4-7010E6C587E8}"/>
                </a:ext>
              </a:extLst>
            </p:cNvPr>
            <p:cNvSpPr/>
            <p:nvPr/>
          </p:nvSpPr>
          <p:spPr bwMode="auto">
            <a:xfrm>
              <a:off x="6021388" y="4281488"/>
              <a:ext cx="52388" cy="14288"/>
            </a:xfrm>
            <a:custGeom>
              <a:avLst/>
              <a:gdLst>
                <a:gd name="T0" fmla="*/ 13 w 14"/>
                <a:gd name="T1" fmla="*/ 0 h 4"/>
                <a:gd name="T2" fmla="*/ 12 w 14"/>
                <a:gd name="T3" fmla="*/ 2 h 4"/>
                <a:gd name="T4" fmla="*/ 10 w 14"/>
                <a:gd name="T5" fmla="*/ 2 h 4"/>
                <a:gd name="T6" fmla="*/ 1 w 14"/>
                <a:gd name="T7" fmla="*/ 4 h 4"/>
                <a:gd name="T8" fmla="*/ 4 w 14"/>
                <a:gd name="T9" fmla="*/ 3 h 4"/>
                <a:gd name="T10" fmla="*/ 6 w 14"/>
                <a:gd name="T11" fmla="*/ 2 h 4"/>
                <a:gd name="T12" fmla="*/ 8 w 14"/>
                <a:gd name="T13" fmla="*/ 1 h 4"/>
                <a:gd name="T14" fmla="*/ 13 w 1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4" y="1"/>
                    <a:pt x="13" y="2"/>
                    <a:pt x="12" y="2"/>
                  </a:cubicBezTo>
                  <a:cubicBezTo>
                    <a:pt x="12" y="2"/>
                    <a:pt x="10" y="2"/>
                    <a:pt x="10" y="2"/>
                  </a:cubicBezTo>
                  <a:cubicBezTo>
                    <a:pt x="9" y="3"/>
                    <a:pt x="6" y="4"/>
                    <a:pt x="1" y="4"/>
                  </a:cubicBezTo>
                  <a:cubicBezTo>
                    <a:pt x="0" y="3"/>
                    <a:pt x="3" y="3"/>
                    <a:pt x="4" y="3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11" y="1"/>
                    <a:pt x="1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E59C821D-651F-451A-AB4D-37FD86CC73E9}"/>
                </a:ext>
              </a:extLst>
            </p:cNvPr>
            <p:cNvSpPr/>
            <p:nvPr/>
          </p:nvSpPr>
          <p:spPr bwMode="auto">
            <a:xfrm>
              <a:off x="6775450" y="4491038"/>
              <a:ext cx="26988" cy="19050"/>
            </a:xfrm>
            <a:custGeom>
              <a:avLst/>
              <a:gdLst>
                <a:gd name="T0" fmla="*/ 1 w 7"/>
                <a:gd name="T1" fmla="*/ 0 h 5"/>
                <a:gd name="T2" fmla="*/ 2 w 7"/>
                <a:gd name="T3" fmla="*/ 1 h 5"/>
                <a:gd name="T4" fmla="*/ 5 w 7"/>
                <a:gd name="T5" fmla="*/ 2 h 5"/>
                <a:gd name="T6" fmla="*/ 6 w 7"/>
                <a:gd name="T7" fmla="*/ 5 h 5"/>
                <a:gd name="T8" fmla="*/ 3 w 7"/>
                <a:gd name="T9" fmla="*/ 5 h 5"/>
                <a:gd name="T10" fmla="*/ 0 w 7"/>
                <a:gd name="T11" fmla="*/ 1 h 5"/>
                <a:gd name="T12" fmla="*/ 1 w 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7" y="1"/>
                    <a:pt x="5" y="2"/>
                  </a:cubicBezTo>
                  <a:cubicBezTo>
                    <a:pt x="3" y="3"/>
                    <a:pt x="7" y="2"/>
                    <a:pt x="6" y="5"/>
                  </a:cubicBezTo>
                  <a:cubicBezTo>
                    <a:pt x="5" y="5"/>
                    <a:pt x="4" y="4"/>
                    <a:pt x="3" y="5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05A0F654-C8A2-40DF-B071-A7882B9913DD}"/>
                </a:ext>
              </a:extLst>
            </p:cNvPr>
            <p:cNvSpPr/>
            <p:nvPr/>
          </p:nvSpPr>
          <p:spPr bwMode="auto">
            <a:xfrm>
              <a:off x="6783388" y="4505325"/>
              <a:ext cx="60325" cy="41275"/>
            </a:xfrm>
            <a:custGeom>
              <a:avLst/>
              <a:gdLst>
                <a:gd name="T0" fmla="*/ 5 w 16"/>
                <a:gd name="T1" fmla="*/ 0 h 11"/>
                <a:gd name="T2" fmla="*/ 6 w 16"/>
                <a:gd name="T3" fmla="*/ 1 h 11"/>
                <a:gd name="T4" fmla="*/ 8 w 16"/>
                <a:gd name="T5" fmla="*/ 1 h 11"/>
                <a:gd name="T6" fmla="*/ 16 w 16"/>
                <a:gd name="T7" fmla="*/ 2 h 11"/>
                <a:gd name="T8" fmla="*/ 16 w 16"/>
                <a:gd name="T9" fmla="*/ 5 h 11"/>
                <a:gd name="T10" fmla="*/ 13 w 16"/>
                <a:gd name="T11" fmla="*/ 5 h 11"/>
                <a:gd name="T12" fmla="*/ 12 w 16"/>
                <a:gd name="T13" fmla="*/ 6 h 11"/>
                <a:gd name="T14" fmla="*/ 11 w 16"/>
                <a:gd name="T15" fmla="*/ 9 h 11"/>
                <a:gd name="T16" fmla="*/ 10 w 16"/>
                <a:gd name="T17" fmla="*/ 10 h 11"/>
                <a:gd name="T18" fmla="*/ 5 w 16"/>
                <a:gd name="T19" fmla="*/ 10 h 11"/>
                <a:gd name="T20" fmla="*/ 4 w 16"/>
                <a:gd name="T21" fmla="*/ 9 h 11"/>
                <a:gd name="T22" fmla="*/ 6 w 16"/>
                <a:gd name="T23" fmla="*/ 8 h 11"/>
                <a:gd name="T24" fmla="*/ 0 w 16"/>
                <a:gd name="T25" fmla="*/ 6 h 11"/>
                <a:gd name="T26" fmla="*/ 4 w 16"/>
                <a:gd name="T27" fmla="*/ 4 h 11"/>
                <a:gd name="T28" fmla="*/ 5 w 16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1">
                  <a:moveTo>
                    <a:pt x="5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9" y="1"/>
                    <a:pt x="8" y="1"/>
                  </a:cubicBezTo>
                  <a:cubicBezTo>
                    <a:pt x="11" y="1"/>
                    <a:pt x="10" y="3"/>
                    <a:pt x="16" y="2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4" y="7"/>
                    <a:pt x="11" y="7"/>
                    <a:pt x="11" y="9"/>
                  </a:cubicBezTo>
                  <a:cubicBezTo>
                    <a:pt x="11" y="9"/>
                    <a:pt x="8" y="10"/>
                    <a:pt x="10" y="10"/>
                  </a:cubicBezTo>
                  <a:cubicBezTo>
                    <a:pt x="10" y="11"/>
                    <a:pt x="7" y="10"/>
                    <a:pt x="5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5" y="7"/>
                    <a:pt x="4" y="6"/>
                    <a:pt x="0" y="6"/>
                  </a:cubicBezTo>
                  <a:cubicBezTo>
                    <a:pt x="0" y="5"/>
                    <a:pt x="3" y="5"/>
                    <a:pt x="4" y="4"/>
                  </a:cubicBezTo>
                  <a:cubicBezTo>
                    <a:pt x="5" y="2"/>
                    <a:pt x="4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3D02F278-A359-4B7C-AD29-49BC1DF935BF}"/>
                </a:ext>
              </a:extLst>
            </p:cNvPr>
            <p:cNvSpPr/>
            <p:nvPr/>
          </p:nvSpPr>
          <p:spPr bwMode="auto">
            <a:xfrm>
              <a:off x="6348413" y="4540250"/>
              <a:ext cx="52388" cy="25400"/>
            </a:xfrm>
            <a:custGeom>
              <a:avLst/>
              <a:gdLst>
                <a:gd name="T0" fmla="*/ 13 w 14"/>
                <a:gd name="T1" fmla="*/ 0 h 7"/>
                <a:gd name="T2" fmla="*/ 13 w 14"/>
                <a:gd name="T3" fmla="*/ 3 h 7"/>
                <a:gd name="T4" fmla="*/ 12 w 14"/>
                <a:gd name="T5" fmla="*/ 2 h 7"/>
                <a:gd name="T6" fmla="*/ 11 w 14"/>
                <a:gd name="T7" fmla="*/ 3 h 7"/>
                <a:gd name="T8" fmla="*/ 11 w 14"/>
                <a:gd name="T9" fmla="*/ 5 h 7"/>
                <a:gd name="T10" fmla="*/ 9 w 14"/>
                <a:gd name="T11" fmla="*/ 5 h 7"/>
                <a:gd name="T12" fmla="*/ 9 w 14"/>
                <a:gd name="T13" fmla="*/ 6 h 7"/>
                <a:gd name="T14" fmla="*/ 6 w 14"/>
                <a:gd name="T15" fmla="*/ 7 h 7"/>
                <a:gd name="T16" fmla="*/ 4 w 14"/>
                <a:gd name="T17" fmla="*/ 6 h 7"/>
                <a:gd name="T18" fmla="*/ 2 w 14"/>
                <a:gd name="T19" fmla="*/ 5 h 7"/>
                <a:gd name="T20" fmla="*/ 0 w 14"/>
                <a:gd name="T21" fmla="*/ 2 h 7"/>
                <a:gd name="T22" fmla="*/ 8 w 14"/>
                <a:gd name="T23" fmla="*/ 1 h 7"/>
                <a:gd name="T24" fmla="*/ 13 w 14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7">
                  <a:moveTo>
                    <a:pt x="13" y="0"/>
                  </a:moveTo>
                  <a:cubicBezTo>
                    <a:pt x="13" y="1"/>
                    <a:pt x="14" y="2"/>
                    <a:pt x="13" y="3"/>
                  </a:cubicBezTo>
                  <a:cubicBezTo>
                    <a:pt x="13" y="3"/>
                    <a:pt x="12" y="3"/>
                    <a:pt x="12" y="2"/>
                  </a:cubicBezTo>
                  <a:cubicBezTo>
                    <a:pt x="12" y="2"/>
                    <a:pt x="11" y="2"/>
                    <a:pt x="11" y="3"/>
                  </a:cubicBezTo>
                  <a:cubicBezTo>
                    <a:pt x="11" y="3"/>
                    <a:pt x="12" y="5"/>
                    <a:pt x="11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10" y="6"/>
                    <a:pt x="9" y="6"/>
                  </a:cubicBezTo>
                  <a:cubicBezTo>
                    <a:pt x="8" y="7"/>
                    <a:pt x="6" y="6"/>
                    <a:pt x="6" y="7"/>
                  </a:cubicBezTo>
                  <a:cubicBezTo>
                    <a:pt x="5" y="7"/>
                    <a:pt x="5" y="6"/>
                    <a:pt x="4" y="6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4"/>
                    <a:pt x="3" y="2"/>
                    <a:pt x="0" y="2"/>
                  </a:cubicBezTo>
                  <a:cubicBezTo>
                    <a:pt x="2" y="1"/>
                    <a:pt x="5" y="1"/>
                    <a:pt x="8" y="1"/>
                  </a:cubicBezTo>
                  <a:cubicBezTo>
                    <a:pt x="10" y="1"/>
                    <a:pt x="1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D2BA517F-1E51-4E6F-98DF-3598ED1D4A45}"/>
                </a:ext>
              </a:extLst>
            </p:cNvPr>
            <p:cNvSpPr/>
            <p:nvPr/>
          </p:nvSpPr>
          <p:spPr bwMode="auto">
            <a:xfrm>
              <a:off x="3051175" y="3376613"/>
              <a:ext cx="911225" cy="333375"/>
            </a:xfrm>
            <a:custGeom>
              <a:avLst/>
              <a:gdLst>
                <a:gd name="T0" fmla="*/ 172 w 243"/>
                <a:gd name="T1" fmla="*/ 10 h 89"/>
                <a:gd name="T2" fmla="*/ 182 w 243"/>
                <a:gd name="T3" fmla="*/ 10 h 89"/>
                <a:gd name="T4" fmla="*/ 196 w 243"/>
                <a:gd name="T5" fmla="*/ 9 h 89"/>
                <a:gd name="T6" fmla="*/ 204 w 243"/>
                <a:gd name="T7" fmla="*/ 9 h 89"/>
                <a:gd name="T8" fmla="*/ 203 w 243"/>
                <a:gd name="T9" fmla="*/ 11 h 89"/>
                <a:gd name="T10" fmla="*/ 229 w 243"/>
                <a:gd name="T11" fmla="*/ 8 h 89"/>
                <a:gd name="T12" fmla="*/ 243 w 243"/>
                <a:gd name="T13" fmla="*/ 10 h 89"/>
                <a:gd name="T14" fmla="*/ 225 w 243"/>
                <a:gd name="T15" fmla="*/ 14 h 89"/>
                <a:gd name="T16" fmla="*/ 220 w 243"/>
                <a:gd name="T17" fmla="*/ 17 h 89"/>
                <a:gd name="T18" fmla="*/ 211 w 243"/>
                <a:gd name="T19" fmla="*/ 22 h 89"/>
                <a:gd name="T20" fmla="*/ 213 w 243"/>
                <a:gd name="T21" fmla="*/ 27 h 89"/>
                <a:gd name="T22" fmla="*/ 207 w 243"/>
                <a:gd name="T23" fmla="*/ 31 h 89"/>
                <a:gd name="T24" fmla="*/ 214 w 243"/>
                <a:gd name="T25" fmla="*/ 37 h 89"/>
                <a:gd name="T26" fmla="*/ 208 w 243"/>
                <a:gd name="T27" fmla="*/ 41 h 89"/>
                <a:gd name="T28" fmla="*/ 201 w 243"/>
                <a:gd name="T29" fmla="*/ 45 h 89"/>
                <a:gd name="T30" fmla="*/ 211 w 243"/>
                <a:gd name="T31" fmla="*/ 54 h 89"/>
                <a:gd name="T32" fmla="*/ 195 w 243"/>
                <a:gd name="T33" fmla="*/ 53 h 89"/>
                <a:gd name="T34" fmla="*/ 194 w 243"/>
                <a:gd name="T35" fmla="*/ 56 h 89"/>
                <a:gd name="T36" fmla="*/ 187 w 243"/>
                <a:gd name="T37" fmla="*/ 61 h 89"/>
                <a:gd name="T38" fmla="*/ 171 w 243"/>
                <a:gd name="T39" fmla="*/ 63 h 89"/>
                <a:gd name="T40" fmla="*/ 163 w 243"/>
                <a:gd name="T41" fmla="*/ 65 h 89"/>
                <a:gd name="T42" fmla="*/ 158 w 243"/>
                <a:gd name="T43" fmla="*/ 68 h 89"/>
                <a:gd name="T44" fmla="*/ 137 w 243"/>
                <a:gd name="T45" fmla="*/ 71 h 89"/>
                <a:gd name="T46" fmla="*/ 131 w 243"/>
                <a:gd name="T47" fmla="*/ 75 h 89"/>
                <a:gd name="T48" fmla="*/ 125 w 243"/>
                <a:gd name="T49" fmla="*/ 79 h 89"/>
                <a:gd name="T50" fmla="*/ 123 w 243"/>
                <a:gd name="T51" fmla="*/ 83 h 89"/>
                <a:gd name="T52" fmla="*/ 110 w 243"/>
                <a:gd name="T53" fmla="*/ 87 h 89"/>
                <a:gd name="T54" fmla="*/ 96 w 243"/>
                <a:gd name="T55" fmla="*/ 83 h 89"/>
                <a:gd name="T56" fmla="*/ 88 w 243"/>
                <a:gd name="T57" fmla="*/ 79 h 89"/>
                <a:gd name="T58" fmla="*/ 83 w 243"/>
                <a:gd name="T59" fmla="*/ 75 h 89"/>
                <a:gd name="T60" fmla="*/ 79 w 243"/>
                <a:gd name="T61" fmla="*/ 68 h 89"/>
                <a:gd name="T62" fmla="*/ 81 w 243"/>
                <a:gd name="T63" fmla="*/ 65 h 89"/>
                <a:gd name="T64" fmla="*/ 88 w 243"/>
                <a:gd name="T65" fmla="*/ 62 h 89"/>
                <a:gd name="T66" fmla="*/ 84 w 243"/>
                <a:gd name="T67" fmla="*/ 57 h 89"/>
                <a:gd name="T68" fmla="*/ 86 w 243"/>
                <a:gd name="T69" fmla="*/ 53 h 89"/>
                <a:gd name="T70" fmla="*/ 76 w 243"/>
                <a:gd name="T71" fmla="*/ 51 h 89"/>
                <a:gd name="T72" fmla="*/ 69 w 243"/>
                <a:gd name="T73" fmla="*/ 45 h 89"/>
                <a:gd name="T74" fmla="*/ 62 w 243"/>
                <a:gd name="T75" fmla="*/ 38 h 89"/>
                <a:gd name="T76" fmla="*/ 45 w 243"/>
                <a:gd name="T77" fmla="*/ 34 h 89"/>
                <a:gd name="T78" fmla="*/ 20 w 243"/>
                <a:gd name="T79" fmla="*/ 34 h 89"/>
                <a:gd name="T80" fmla="*/ 20 w 243"/>
                <a:gd name="T81" fmla="*/ 31 h 89"/>
                <a:gd name="T82" fmla="*/ 10 w 243"/>
                <a:gd name="T83" fmla="*/ 27 h 89"/>
                <a:gd name="T84" fmla="*/ 15 w 243"/>
                <a:gd name="T85" fmla="*/ 23 h 89"/>
                <a:gd name="T86" fmla="*/ 27 w 243"/>
                <a:gd name="T87" fmla="*/ 20 h 89"/>
                <a:gd name="T88" fmla="*/ 29 w 243"/>
                <a:gd name="T89" fmla="*/ 17 h 89"/>
                <a:gd name="T90" fmla="*/ 26 w 243"/>
                <a:gd name="T91" fmla="*/ 15 h 89"/>
                <a:gd name="T92" fmla="*/ 35 w 243"/>
                <a:gd name="T93" fmla="*/ 14 h 89"/>
                <a:gd name="T94" fmla="*/ 45 w 243"/>
                <a:gd name="T95" fmla="*/ 9 h 89"/>
                <a:gd name="T96" fmla="*/ 74 w 243"/>
                <a:gd name="T97" fmla="*/ 7 h 89"/>
                <a:gd name="T98" fmla="*/ 88 w 243"/>
                <a:gd name="T99" fmla="*/ 9 h 89"/>
                <a:gd name="T100" fmla="*/ 101 w 243"/>
                <a:gd name="T101" fmla="*/ 6 h 89"/>
                <a:gd name="T102" fmla="*/ 113 w 243"/>
                <a:gd name="T103" fmla="*/ 6 h 89"/>
                <a:gd name="T104" fmla="*/ 117 w 243"/>
                <a:gd name="T105" fmla="*/ 3 h 89"/>
                <a:gd name="T106" fmla="*/ 140 w 243"/>
                <a:gd name="T107" fmla="*/ 0 h 89"/>
                <a:gd name="T108" fmla="*/ 171 w 243"/>
                <a:gd name="T109" fmla="*/ 0 h 89"/>
                <a:gd name="T110" fmla="*/ 195 w 243"/>
                <a:gd name="T111" fmla="*/ 4 h 89"/>
                <a:gd name="T112" fmla="*/ 203 w 243"/>
                <a:gd name="T113" fmla="*/ 7 h 89"/>
                <a:gd name="T114" fmla="*/ 169 w 243"/>
                <a:gd name="T115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3" h="89">
                  <a:moveTo>
                    <a:pt x="164" y="9"/>
                  </a:moveTo>
                  <a:cubicBezTo>
                    <a:pt x="165" y="9"/>
                    <a:pt x="166" y="9"/>
                    <a:pt x="166" y="10"/>
                  </a:cubicBezTo>
                  <a:cubicBezTo>
                    <a:pt x="168" y="10"/>
                    <a:pt x="169" y="9"/>
                    <a:pt x="169" y="9"/>
                  </a:cubicBezTo>
                  <a:cubicBezTo>
                    <a:pt x="171" y="9"/>
                    <a:pt x="171" y="10"/>
                    <a:pt x="172" y="10"/>
                  </a:cubicBezTo>
                  <a:cubicBezTo>
                    <a:pt x="173" y="10"/>
                    <a:pt x="173" y="9"/>
                    <a:pt x="174" y="9"/>
                  </a:cubicBezTo>
                  <a:cubicBezTo>
                    <a:pt x="175" y="9"/>
                    <a:pt x="176" y="9"/>
                    <a:pt x="177" y="9"/>
                  </a:cubicBezTo>
                  <a:cubicBezTo>
                    <a:pt x="181" y="9"/>
                    <a:pt x="185" y="8"/>
                    <a:pt x="188" y="9"/>
                  </a:cubicBezTo>
                  <a:cubicBezTo>
                    <a:pt x="187" y="10"/>
                    <a:pt x="183" y="9"/>
                    <a:pt x="182" y="10"/>
                  </a:cubicBezTo>
                  <a:cubicBezTo>
                    <a:pt x="182" y="11"/>
                    <a:pt x="184" y="10"/>
                    <a:pt x="184" y="10"/>
                  </a:cubicBezTo>
                  <a:cubicBezTo>
                    <a:pt x="186" y="10"/>
                    <a:pt x="186" y="11"/>
                    <a:pt x="189" y="10"/>
                  </a:cubicBezTo>
                  <a:cubicBezTo>
                    <a:pt x="190" y="10"/>
                    <a:pt x="190" y="10"/>
                    <a:pt x="191" y="10"/>
                  </a:cubicBezTo>
                  <a:cubicBezTo>
                    <a:pt x="191" y="10"/>
                    <a:pt x="196" y="9"/>
                    <a:pt x="196" y="9"/>
                  </a:cubicBezTo>
                  <a:cubicBezTo>
                    <a:pt x="198" y="10"/>
                    <a:pt x="195" y="8"/>
                    <a:pt x="197" y="8"/>
                  </a:cubicBezTo>
                  <a:cubicBezTo>
                    <a:pt x="197" y="8"/>
                    <a:pt x="200" y="8"/>
                    <a:pt x="200" y="8"/>
                  </a:cubicBezTo>
                  <a:cubicBezTo>
                    <a:pt x="200" y="8"/>
                    <a:pt x="202" y="7"/>
                    <a:pt x="205" y="8"/>
                  </a:cubicBezTo>
                  <a:cubicBezTo>
                    <a:pt x="205" y="8"/>
                    <a:pt x="205" y="9"/>
                    <a:pt x="204" y="9"/>
                  </a:cubicBezTo>
                  <a:cubicBezTo>
                    <a:pt x="203" y="9"/>
                    <a:pt x="203" y="10"/>
                    <a:pt x="202" y="10"/>
                  </a:cubicBezTo>
                  <a:cubicBezTo>
                    <a:pt x="201" y="11"/>
                    <a:pt x="200" y="12"/>
                    <a:pt x="198" y="12"/>
                  </a:cubicBezTo>
                  <a:cubicBezTo>
                    <a:pt x="199" y="13"/>
                    <a:pt x="200" y="11"/>
                    <a:pt x="202" y="12"/>
                  </a:cubicBezTo>
                  <a:cubicBezTo>
                    <a:pt x="203" y="12"/>
                    <a:pt x="202" y="11"/>
                    <a:pt x="203" y="11"/>
                  </a:cubicBezTo>
                  <a:cubicBezTo>
                    <a:pt x="204" y="10"/>
                    <a:pt x="208" y="11"/>
                    <a:pt x="208" y="10"/>
                  </a:cubicBezTo>
                  <a:cubicBezTo>
                    <a:pt x="210" y="11"/>
                    <a:pt x="216" y="9"/>
                    <a:pt x="218" y="10"/>
                  </a:cubicBezTo>
                  <a:cubicBezTo>
                    <a:pt x="219" y="10"/>
                    <a:pt x="220" y="9"/>
                    <a:pt x="221" y="9"/>
                  </a:cubicBezTo>
                  <a:cubicBezTo>
                    <a:pt x="224" y="9"/>
                    <a:pt x="226" y="8"/>
                    <a:pt x="229" y="8"/>
                  </a:cubicBezTo>
                  <a:cubicBezTo>
                    <a:pt x="228" y="8"/>
                    <a:pt x="229" y="9"/>
                    <a:pt x="230" y="9"/>
                  </a:cubicBezTo>
                  <a:cubicBezTo>
                    <a:pt x="231" y="9"/>
                    <a:pt x="234" y="8"/>
                    <a:pt x="235" y="9"/>
                  </a:cubicBezTo>
                  <a:cubicBezTo>
                    <a:pt x="236" y="9"/>
                    <a:pt x="235" y="8"/>
                    <a:pt x="237" y="9"/>
                  </a:cubicBezTo>
                  <a:cubicBezTo>
                    <a:pt x="239" y="9"/>
                    <a:pt x="240" y="10"/>
                    <a:pt x="243" y="10"/>
                  </a:cubicBezTo>
                  <a:cubicBezTo>
                    <a:pt x="243" y="11"/>
                    <a:pt x="241" y="10"/>
                    <a:pt x="241" y="11"/>
                  </a:cubicBezTo>
                  <a:cubicBezTo>
                    <a:pt x="240" y="11"/>
                    <a:pt x="239" y="11"/>
                    <a:pt x="239" y="12"/>
                  </a:cubicBezTo>
                  <a:cubicBezTo>
                    <a:pt x="236" y="12"/>
                    <a:pt x="232" y="12"/>
                    <a:pt x="232" y="13"/>
                  </a:cubicBezTo>
                  <a:cubicBezTo>
                    <a:pt x="229" y="13"/>
                    <a:pt x="226" y="13"/>
                    <a:pt x="225" y="14"/>
                  </a:cubicBezTo>
                  <a:cubicBezTo>
                    <a:pt x="226" y="15"/>
                    <a:pt x="228" y="15"/>
                    <a:pt x="224" y="15"/>
                  </a:cubicBezTo>
                  <a:cubicBezTo>
                    <a:pt x="224" y="16"/>
                    <a:pt x="226" y="15"/>
                    <a:pt x="227" y="15"/>
                  </a:cubicBezTo>
                  <a:cubicBezTo>
                    <a:pt x="225" y="17"/>
                    <a:pt x="220" y="17"/>
                    <a:pt x="220" y="18"/>
                  </a:cubicBezTo>
                  <a:cubicBezTo>
                    <a:pt x="218" y="18"/>
                    <a:pt x="220" y="18"/>
                    <a:pt x="220" y="17"/>
                  </a:cubicBezTo>
                  <a:cubicBezTo>
                    <a:pt x="219" y="17"/>
                    <a:pt x="217" y="18"/>
                    <a:pt x="215" y="18"/>
                  </a:cubicBezTo>
                  <a:cubicBezTo>
                    <a:pt x="215" y="19"/>
                    <a:pt x="216" y="19"/>
                    <a:pt x="217" y="19"/>
                  </a:cubicBezTo>
                  <a:cubicBezTo>
                    <a:pt x="214" y="20"/>
                    <a:pt x="216" y="20"/>
                    <a:pt x="215" y="21"/>
                  </a:cubicBezTo>
                  <a:cubicBezTo>
                    <a:pt x="215" y="22"/>
                    <a:pt x="211" y="22"/>
                    <a:pt x="211" y="22"/>
                  </a:cubicBezTo>
                  <a:cubicBezTo>
                    <a:pt x="211" y="22"/>
                    <a:pt x="211" y="23"/>
                    <a:pt x="211" y="24"/>
                  </a:cubicBezTo>
                  <a:cubicBezTo>
                    <a:pt x="210" y="24"/>
                    <a:pt x="208" y="24"/>
                    <a:pt x="207" y="24"/>
                  </a:cubicBezTo>
                  <a:cubicBezTo>
                    <a:pt x="207" y="25"/>
                    <a:pt x="209" y="25"/>
                    <a:pt x="209" y="26"/>
                  </a:cubicBezTo>
                  <a:cubicBezTo>
                    <a:pt x="209" y="27"/>
                    <a:pt x="212" y="26"/>
                    <a:pt x="213" y="27"/>
                  </a:cubicBezTo>
                  <a:cubicBezTo>
                    <a:pt x="213" y="27"/>
                    <a:pt x="213" y="27"/>
                    <a:pt x="213" y="28"/>
                  </a:cubicBezTo>
                  <a:cubicBezTo>
                    <a:pt x="214" y="28"/>
                    <a:pt x="215" y="28"/>
                    <a:pt x="216" y="28"/>
                  </a:cubicBezTo>
                  <a:cubicBezTo>
                    <a:pt x="216" y="29"/>
                    <a:pt x="217" y="29"/>
                    <a:pt x="217" y="30"/>
                  </a:cubicBezTo>
                  <a:cubicBezTo>
                    <a:pt x="214" y="30"/>
                    <a:pt x="211" y="30"/>
                    <a:pt x="207" y="31"/>
                  </a:cubicBezTo>
                  <a:cubicBezTo>
                    <a:pt x="209" y="32"/>
                    <a:pt x="212" y="34"/>
                    <a:pt x="217" y="33"/>
                  </a:cubicBezTo>
                  <a:cubicBezTo>
                    <a:pt x="216" y="34"/>
                    <a:pt x="218" y="34"/>
                    <a:pt x="219" y="34"/>
                  </a:cubicBezTo>
                  <a:cubicBezTo>
                    <a:pt x="219" y="35"/>
                    <a:pt x="217" y="35"/>
                    <a:pt x="217" y="36"/>
                  </a:cubicBezTo>
                  <a:cubicBezTo>
                    <a:pt x="217" y="36"/>
                    <a:pt x="215" y="37"/>
                    <a:pt x="214" y="37"/>
                  </a:cubicBezTo>
                  <a:cubicBezTo>
                    <a:pt x="213" y="39"/>
                    <a:pt x="218" y="38"/>
                    <a:pt x="217" y="39"/>
                  </a:cubicBezTo>
                  <a:cubicBezTo>
                    <a:pt x="215" y="39"/>
                    <a:pt x="215" y="40"/>
                    <a:pt x="216" y="40"/>
                  </a:cubicBezTo>
                  <a:cubicBezTo>
                    <a:pt x="215" y="41"/>
                    <a:pt x="213" y="39"/>
                    <a:pt x="211" y="40"/>
                  </a:cubicBezTo>
                  <a:cubicBezTo>
                    <a:pt x="209" y="40"/>
                    <a:pt x="210" y="41"/>
                    <a:pt x="208" y="41"/>
                  </a:cubicBezTo>
                  <a:cubicBezTo>
                    <a:pt x="208" y="42"/>
                    <a:pt x="209" y="42"/>
                    <a:pt x="210" y="43"/>
                  </a:cubicBezTo>
                  <a:cubicBezTo>
                    <a:pt x="210" y="43"/>
                    <a:pt x="207" y="43"/>
                    <a:pt x="206" y="43"/>
                  </a:cubicBezTo>
                  <a:cubicBezTo>
                    <a:pt x="203" y="43"/>
                    <a:pt x="201" y="44"/>
                    <a:pt x="198" y="45"/>
                  </a:cubicBezTo>
                  <a:cubicBezTo>
                    <a:pt x="198" y="45"/>
                    <a:pt x="200" y="45"/>
                    <a:pt x="201" y="45"/>
                  </a:cubicBezTo>
                  <a:cubicBezTo>
                    <a:pt x="202" y="45"/>
                    <a:pt x="203" y="47"/>
                    <a:pt x="205" y="47"/>
                  </a:cubicBezTo>
                  <a:cubicBezTo>
                    <a:pt x="206" y="47"/>
                    <a:pt x="203" y="48"/>
                    <a:pt x="203" y="48"/>
                  </a:cubicBezTo>
                  <a:cubicBezTo>
                    <a:pt x="202" y="49"/>
                    <a:pt x="204" y="50"/>
                    <a:pt x="202" y="50"/>
                  </a:cubicBezTo>
                  <a:cubicBezTo>
                    <a:pt x="203" y="52"/>
                    <a:pt x="210" y="52"/>
                    <a:pt x="211" y="54"/>
                  </a:cubicBezTo>
                  <a:cubicBezTo>
                    <a:pt x="209" y="54"/>
                    <a:pt x="207" y="54"/>
                    <a:pt x="207" y="53"/>
                  </a:cubicBezTo>
                  <a:cubicBezTo>
                    <a:pt x="206" y="53"/>
                    <a:pt x="206" y="54"/>
                    <a:pt x="207" y="54"/>
                  </a:cubicBezTo>
                  <a:cubicBezTo>
                    <a:pt x="204" y="55"/>
                    <a:pt x="203" y="55"/>
                    <a:pt x="198" y="55"/>
                  </a:cubicBezTo>
                  <a:cubicBezTo>
                    <a:pt x="200" y="53"/>
                    <a:pt x="194" y="55"/>
                    <a:pt x="195" y="53"/>
                  </a:cubicBezTo>
                  <a:cubicBezTo>
                    <a:pt x="192" y="52"/>
                    <a:pt x="192" y="54"/>
                    <a:pt x="189" y="53"/>
                  </a:cubicBezTo>
                  <a:cubicBezTo>
                    <a:pt x="190" y="54"/>
                    <a:pt x="190" y="54"/>
                    <a:pt x="188" y="54"/>
                  </a:cubicBezTo>
                  <a:cubicBezTo>
                    <a:pt x="188" y="55"/>
                    <a:pt x="194" y="55"/>
                    <a:pt x="189" y="55"/>
                  </a:cubicBezTo>
                  <a:cubicBezTo>
                    <a:pt x="190" y="56"/>
                    <a:pt x="192" y="56"/>
                    <a:pt x="194" y="56"/>
                  </a:cubicBezTo>
                  <a:cubicBezTo>
                    <a:pt x="196" y="56"/>
                    <a:pt x="199" y="57"/>
                    <a:pt x="202" y="56"/>
                  </a:cubicBezTo>
                  <a:cubicBezTo>
                    <a:pt x="200" y="58"/>
                    <a:pt x="198" y="59"/>
                    <a:pt x="195" y="60"/>
                  </a:cubicBezTo>
                  <a:cubicBezTo>
                    <a:pt x="193" y="60"/>
                    <a:pt x="191" y="60"/>
                    <a:pt x="189" y="61"/>
                  </a:cubicBezTo>
                  <a:cubicBezTo>
                    <a:pt x="189" y="61"/>
                    <a:pt x="187" y="60"/>
                    <a:pt x="187" y="61"/>
                  </a:cubicBezTo>
                  <a:cubicBezTo>
                    <a:pt x="186" y="61"/>
                    <a:pt x="187" y="61"/>
                    <a:pt x="185" y="61"/>
                  </a:cubicBezTo>
                  <a:cubicBezTo>
                    <a:pt x="182" y="61"/>
                    <a:pt x="180" y="62"/>
                    <a:pt x="176" y="62"/>
                  </a:cubicBezTo>
                  <a:cubicBezTo>
                    <a:pt x="175" y="62"/>
                    <a:pt x="176" y="62"/>
                    <a:pt x="176" y="62"/>
                  </a:cubicBezTo>
                  <a:cubicBezTo>
                    <a:pt x="175" y="63"/>
                    <a:pt x="174" y="62"/>
                    <a:pt x="171" y="63"/>
                  </a:cubicBezTo>
                  <a:cubicBezTo>
                    <a:pt x="171" y="63"/>
                    <a:pt x="173" y="63"/>
                    <a:pt x="173" y="63"/>
                  </a:cubicBezTo>
                  <a:cubicBezTo>
                    <a:pt x="173" y="64"/>
                    <a:pt x="166" y="64"/>
                    <a:pt x="167" y="63"/>
                  </a:cubicBezTo>
                  <a:cubicBezTo>
                    <a:pt x="167" y="63"/>
                    <a:pt x="164" y="63"/>
                    <a:pt x="163" y="63"/>
                  </a:cubicBezTo>
                  <a:cubicBezTo>
                    <a:pt x="163" y="63"/>
                    <a:pt x="164" y="65"/>
                    <a:pt x="163" y="65"/>
                  </a:cubicBezTo>
                  <a:cubicBezTo>
                    <a:pt x="163" y="65"/>
                    <a:pt x="161" y="64"/>
                    <a:pt x="160" y="65"/>
                  </a:cubicBezTo>
                  <a:cubicBezTo>
                    <a:pt x="160" y="65"/>
                    <a:pt x="162" y="66"/>
                    <a:pt x="161" y="66"/>
                  </a:cubicBezTo>
                  <a:cubicBezTo>
                    <a:pt x="160" y="67"/>
                    <a:pt x="160" y="67"/>
                    <a:pt x="158" y="66"/>
                  </a:cubicBezTo>
                  <a:cubicBezTo>
                    <a:pt x="158" y="67"/>
                    <a:pt x="158" y="67"/>
                    <a:pt x="158" y="68"/>
                  </a:cubicBezTo>
                  <a:cubicBezTo>
                    <a:pt x="158" y="68"/>
                    <a:pt x="157" y="68"/>
                    <a:pt x="156" y="68"/>
                  </a:cubicBezTo>
                  <a:cubicBezTo>
                    <a:pt x="155" y="68"/>
                    <a:pt x="156" y="69"/>
                    <a:pt x="155" y="69"/>
                  </a:cubicBezTo>
                  <a:cubicBezTo>
                    <a:pt x="154" y="69"/>
                    <a:pt x="150" y="69"/>
                    <a:pt x="151" y="70"/>
                  </a:cubicBezTo>
                  <a:cubicBezTo>
                    <a:pt x="147" y="71"/>
                    <a:pt x="142" y="71"/>
                    <a:pt x="137" y="71"/>
                  </a:cubicBezTo>
                  <a:cubicBezTo>
                    <a:pt x="135" y="71"/>
                    <a:pt x="133" y="74"/>
                    <a:pt x="131" y="73"/>
                  </a:cubicBezTo>
                  <a:cubicBezTo>
                    <a:pt x="131" y="73"/>
                    <a:pt x="132" y="74"/>
                    <a:pt x="132" y="74"/>
                  </a:cubicBezTo>
                  <a:cubicBezTo>
                    <a:pt x="132" y="74"/>
                    <a:pt x="130" y="74"/>
                    <a:pt x="130" y="74"/>
                  </a:cubicBezTo>
                  <a:cubicBezTo>
                    <a:pt x="130" y="74"/>
                    <a:pt x="131" y="75"/>
                    <a:pt x="131" y="75"/>
                  </a:cubicBezTo>
                  <a:cubicBezTo>
                    <a:pt x="131" y="75"/>
                    <a:pt x="130" y="75"/>
                    <a:pt x="130" y="76"/>
                  </a:cubicBezTo>
                  <a:cubicBezTo>
                    <a:pt x="130" y="76"/>
                    <a:pt x="127" y="77"/>
                    <a:pt x="129" y="78"/>
                  </a:cubicBezTo>
                  <a:cubicBezTo>
                    <a:pt x="129" y="78"/>
                    <a:pt x="127" y="78"/>
                    <a:pt x="127" y="78"/>
                  </a:cubicBezTo>
                  <a:cubicBezTo>
                    <a:pt x="126" y="78"/>
                    <a:pt x="125" y="79"/>
                    <a:pt x="125" y="79"/>
                  </a:cubicBezTo>
                  <a:cubicBezTo>
                    <a:pt x="125" y="79"/>
                    <a:pt x="125" y="80"/>
                    <a:pt x="125" y="80"/>
                  </a:cubicBezTo>
                  <a:cubicBezTo>
                    <a:pt x="123" y="81"/>
                    <a:pt x="125" y="81"/>
                    <a:pt x="124" y="82"/>
                  </a:cubicBezTo>
                  <a:cubicBezTo>
                    <a:pt x="124" y="82"/>
                    <a:pt x="122" y="82"/>
                    <a:pt x="122" y="82"/>
                  </a:cubicBezTo>
                  <a:cubicBezTo>
                    <a:pt x="122" y="82"/>
                    <a:pt x="123" y="83"/>
                    <a:pt x="123" y="83"/>
                  </a:cubicBezTo>
                  <a:cubicBezTo>
                    <a:pt x="123" y="84"/>
                    <a:pt x="122" y="84"/>
                    <a:pt x="122" y="84"/>
                  </a:cubicBezTo>
                  <a:cubicBezTo>
                    <a:pt x="122" y="85"/>
                    <a:pt x="123" y="86"/>
                    <a:pt x="123" y="85"/>
                  </a:cubicBezTo>
                  <a:cubicBezTo>
                    <a:pt x="122" y="87"/>
                    <a:pt x="120" y="88"/>
                    <a:pt x="117" y="89"/>
                  </a:cubicBezTo>
                  <a:cubicBezTo>
                    <a:pt x="114" y="89"/>
                    <a:pt x="112" y="88"/>
                    <a:pt x="110" y="87"/>
                  </a:cubicBezTo>
                  <a:cubicBezTo>
                    <a:pt x="107" y="89"/>
                    <a:pt x="101" y="86"/>
                    <a:pt x="102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0" y="87"/>
                    <a:pt x="100" y="86"/>
                    <a:pt x="99" y="85"/>
                  </a:cubicBezTo>
                  <a:cubicBezTo>
                    <a:pt x="98" y="85"/>
                    <a:pt x="96" y="85"/>
                    <a:pt x="96" y="83"/>
                  </a:cubicBezTo>
                  <a:cubicBezTo>
                    <a:pt x="95" y="83"/>
                    <a:pt x="93" y="82"/>
                    <a:pt x="92" y="82"/>
                  </a:cubicBezTo>
                  <a:cubicBezTo>
                    <a:pt x="92" y="82"/>
                    <a:pt x="93" y="82"/>
                    <a:pt x="94" y="81"/>
                  </a:cubicBezTo>
                  <a:cubicBezTo>
                    <a:pt x="94" y="80"/>
                    <a:pt x="91" y="81"/>
                    <a:pt x="90" y="80"/>
                  </a:cubicBezTo>
                  <a:cubicBezTo>
                    <a:pt x="89" y="80"/>
                    <a:pt x="89" y="79"/>
                    <a:pt x="88" y="79"/>
                  </a:cubicBezTo>
                  <a:cubicBezTo>
                    <a:pt x="86" y="80"/>
                    <a:pt x="88" y="78"/>
                    <a:pt x="88" y="78"/>
                  </a:cubicBezTo>
                  <a:cubicBezTo>
                    <a:pt x="88" y="77"/>
                    <a:pt x="87" y="78"/>
                    <a:pt x="86" y="78"/>
                  </a:cubicBezTo>
                  <a:cubicBezTo>
                    <a:pt x="85" y="77"/>
                    <a:pt x="87" y="76"/>
                    <a:pt x="85" y="76"/>
                  </a:cubicBezTo>
                  <a:cubicBezTo>
                    <a:pt x="83" y="76"/>
                    <a:pt x="85" y="74"/>
                    <a:pt x="83" y="75"/>
                  </a:cubicBezTo>
                  <a:cubicBezTo>
                    <a:pt x="82" y="75"/>
                    <a:pt x="82" y="74"/>
                    <a:pt x="80" y="74"/>
                  </a:cubicBezTo>
                  <a:cubicBezTo>
                    <a:pt x="81" y="74"/>
                    <a:pt x="82" y="73"/>
                    <a:pt x="82" y="73"/>
                  </a:cubicBezTo>
                  <a:cubicBezTo>
                    <a:pt x="82" y="72"/>
                    <a:pt x="80" y="72"/>
                    <a:pt x="78" y="72"/>
                  </a:cubicBezTo>
                  <a:cubicBezTo>
                    <a:pt x="77" y="70"/>
                    <a:pt x="78" y="70"/>
                    <a:pt x="79" y="68"/>
                  </a:cubicBezTo>
                  <a:cubicBezTo>
                    <a:pt x="77" y="67"/>
                    <a:pt x="81" y="66"/>
                    <a:pt x="77" y="66"/>
                  </a:cubicBezTo>
                  <a:cubicBezTo>
                    <a:pt x="77" y="66"/>
                    <a:pt x="79" y="66"/>
                    <a:pt x="79" y="66"/>
                  </a:cubicBezTo>
                  <a:cubicBezTo>
                    <a:pt x="79" y="66"/>
                    <a:pt x="79" y="65"/>
                    <a:pt x="79" y="65"/>
                  </a:cubicBezTo>
                  <a:cubicBezTo>
                    <a:pt x="80" y="65"/>
                    <a:pt x="80" y="66"/>
                    <a:pt x="81" y="65"/>
                  </a:cubicBezTo>
                  <a:cubicBezTo>
                    <a:pt x="81" y="64"/>
                    <a:pt x="81" y="64"/>
                    <a:pt x="81" y="63"/>
                  </a:cubicBezTo>
                  <a:cubicBezTo>
                    <a:pt x="83" y="63"/>
                    <a:pt x="84" y="62"/>
                    <a:pt x="84" y="62"/>
                  </a:cubicBezTo>
                  <a:cubicBezTo>
                    <a:pt x="85" y="62"/>
                    <a:pt x="85" y="62"/>
                    <a:pt x="85" y="63"/>
                  </a:cubicBezTo>
                  <a:cubicBezTo>
                    <a:pt x="86" y="62"/>
                    <a:pt x="86" y="61"/>
                    <a:pt x="88" y="62"/>
                  </a:cubicBezTo>
                  <a:cubicBezTo>
                    <a:pt x="89" y="61"/>
                    <a:pt x="87" y="61"/>
                    <a:pt x="87" y="61"/>
                  </a:cubicBezTo>
                  <a:cubicBezTo>
                    <a:pt x="87" y="60"/>
                    <a:pt x="90" y="60"/>
                    <a:pt x="90" y="60"/>
                  </a:cubicBezTo>
                  <a:cubicBezTo>
                    <a:pt x="90" y="59"/>
                    <a:pt x="87" y="58"/>
                    <a:pt x="89" y="57"/>
                  </a:cubicBezTo>
                  <a:cubicBezTo>
                    <a:pt x="85" y="58"/>
                    <a:pt x="91" y="56"/>
                    <a:pt x="84" y="57"/>
                  </a:cubicBezTo>
                  <a:cubicBezTo>
                    <a:pt x="84" y="55"/>
                    <a:pt x="87" y="55"/>
                    <a:pt x="90" y="55"/>
                  </a:cubicBezTo>
                  <a:cubicBezTo>
                    <a:pt x="90" y="55"/>
                    <a:pt x="88" y="55"/>
                    <a:pt x="88" y="54"/>
                  </a:cubicBezTo>
                  <a:cubicBezTo>
                    <a:pt x="88" y="54"/>
                    <a:pt x="87" y="54"/>
                    <a:pt x="86" y="54"/>
                  </a:cubicBezTo>
                  <a:cubicBezTo>
                    <a:pt x="86" y="54"/>
                    <a:pt x="86" y="53"/>
                    <a:pt x="86" y="53"/>
                  </a:cubicBezTo>
                  <a:cubicBezTo>
                    <a:pt x="86" y="53"/>
                    <a:pt x="84" y="52"/>
                    <a:pt x="83" y="52"/>
                  </a:cubicBezTo>
                  <a:cubicBezTo>
                    <a:pt x="82" y="52"/>
                    <a:pt x="81" y="51"/>
                    <a:pt x="80" y="50"/>
                  </a:cubicBezTo>
                  <a:cubicBezTo>
                    <a:pt x="79" y="51"/>
                    <a:pt x="78" y="51"/>
                    <a:pt x="77" y="50"/>
                  </a:cubicBezTo>
                  <a:cubicBezTo>
                    <a:pt x="76" y="50"/>
                    <a:pt x="76" y="51"/>
                    <a:pt x="76" y="51"/>
                  </a:cubicBezTo>
                  <a:cubicBezTo>
                    <a:pt x="75" y="51"/>
                    <a:pt x="73" y="51"/>
                    <a:pt x="71" y="51"/>
                  </a:cubicBezTo>
                  <a:cubicBezTo>
                    <a:pt x="68" y="49"/>
                    <a:pt x="70" y="48"/>
                    <a:pt x="71" y="46"/>
                  </a:cubicBezTo>
                  <a:cubicBezTo>
                    <a:pt x="71" y="45"/>
                    <a:pt x="70" y="45"/>
                    <a:pt x="70" y="44"/>
                  </a:cubicBezTo>
                  <a:cubicBezTo>
                    <a:pt x="69" y="44"/>
                    <a:pt x="70" y="45"/>
                    <a:pt x="69" y="45"/>
                  </a:cubicBezTo>
                  <a:cubicBezTo>
                    <a:pt x="67" y="45"/>
                    <a:pt x="70" y="42"/>
                    <a:pt x="66" y="43"/>
                  </a:cubicBezTo>
                  <a:cubicBezTo>
                    <a:pt x="67" y="42"/>
                    <a:pt x="67" y="42"/>
                    <a:pt x="66" y="41"/>
                  </a:cubicBezTo>
                  <a:cubicBezTo>
                    <a:pt x="66" y="41"/>
                    <a:pt x="65" y="41"/>
                    <a:pt x="63" y="41"/>
                  </a:cubicBezTo>
                  <a:cubicBezTo>
                    <a:pt x="63" y="40"/>
                    <a:pt x="63" y="39"/>
                    <a:pt x="62" y="38"/>
                  </a:cubicBezTo>
                  <a:cubicBezTo>
                    <a:pt x="62" y="38"/>
                    <a:pt x="59" y="38"/>
                    <a:pt x="60" y="36"/>
                  </a:cubicBezTo>
                  <a:cubicBezTo>
                    <a:pt x="59" y="37"/>
                    <a:pt x="58" y="36"/>
                    <a:pt x="57" y="36"/>
                  </a:cubicBezTo>
                  <a:cubicBezTo>
                    <a:pt x="57" y="36"/>
                    <a:pt x="56" y="36"/>
                    <a:pt x="55" y="36"/>
                  </a:cubicBezTo>
                  <a:cubicBezTo>
                    <a:pt x="54" y="35"/>
                    <a:pt x="47" y="35"/>
                    <a:pt x="45" y="34"/>
                  </a:cubicBezTo>
                  <a:cubicBezTo>
                    <a:pt x="41" y="35"/>
                    <a:pt x="33" y="33"/>
                    <a:pt x="31" y="34"/>
                  </a:cubicBezTo>
                  <a:cubicBezTo>
                    <a:pt x="29" y="35"/>
                    <a:pt x="29" y="34"/>
                    <a:pt x="28" y="34"/>
                  </a:cubicBezTo>
                  <a:cubicBezTo>
                    <a:pt x="25" y="34"/>
                    <a:pt x="23" y="35"/>
                    <a:pt x="21" y="35"/>
                  </a:cubicBezTo>
                  <a:cubicBezTo>
                    <a:pt x="21" y="35"/>
                    <a:pt x="20" y="34"/>
                    <a:pt x="20" y="34"/>
                  </a:cubicBezTo>
                  <a:cubicBezTo>
                    <a:pt x="19" y="34"/>
                    <a:pt x="18" y="34"/>
                    <a:pt x="17" y="34"/>
                  </a:cubicBezTo>
                  <a:cubicBezTo>
                    <a:pt x="17" y="34"/>
                    <a:pt x="16" y="33"/>
                    <a:pt x="15" y="33"/>
                  </a:cubicBezTo>
                  <a:cubicBezTo>
                    <a:pt x="15" y="32"/>
                    <a:pt x="17" y="33"/>
                    <a:pt x="18" y="32"/>
                  </a:cubicBezTo>
                  <a:cubicBezTo>
                    <a:pt x="18" y="32"/>
                    <a:pt x="15" y="31"/>
                    <a:pt x="20" y="31"/>
                  </a:cubicBezTo>
                  <a:cubicBezTo>
                    <a:pt x="18" y="30"/>
                    <a:pt x="11" y="32"/>
                    <a:pt x="9" y="30"/>
                  </a:cubicBezTo>
                  <a:cubicBezTo>
                    <a:pt x="11" y="28"/>
                    <a:pt x="17" y="31"/>
                    <a:pt x="21" y="29"/>
                  </a:cubicBezTo>
                  <a:cubicBezTo>
                    <a:pt x="19" y="27"/>
                    <a:pt x="12" y="28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8" y="28"/>
                    <a:pt x="8" y="27"/>
                    <a:pt x="8" y="27"/>
                  </a:cubicBezTo>
                  <a:cubicBezTo>
                    <a:pt x="4" y="27"/>
                    <a:pt x="2" y="26"/>
                    <a:pt x="0" y="26"/>
                  </a:cubicBezTo>
                  <a:cubicBezTo>
                    <a:pt x="2" y="22"/>
                    <a:pt x="10" y="23"/>
                    <a:pt x="15" y="23"/>
                  </a:cubicBezTo>
                  <a:cubicBezTo>
                    <a:pt x="16" y="23"/>
                    <a:pt x="16" y="23"/>
                    <a:pt x="17" y="22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20" y="21"/>
                    <a:pt x="24" y="22"/>
                    <a:pt x="26" y="21"/>
                  </a:cubicBezTo>
                  <a:cubicBezTo>
                    <a:pt x="27" y="21"/>
                    <a:pt x="26" y="21"/>
                    <a:pt x="27" y="20"/>
                  </a:cubicBezTo>
                  <a:cubicBezTo>
                    <a:pt x="27" y="20"/>
                    <a:pt x="29" y="20"/>
                    <a:pt x="30" y="20"/>
                  </a:cubicBezTo>
                  <a:cubicBezTo>
                    <a:pt x="31" y="19"/>
                    <a:pt x="31" y="19"/>
                    <a:pt x="33" y="18"/>
                  </a:cubicBezTo>
                  <a:cubicBezTo>
                    <a:pt x="34" y="17"/>
                    <a:pt x="29" y="18"/>
                    <a:pt x="31" y="16"/>
                  </a:cubicBezTo>
                  <a:cubicBezTo>
                    <a:pt x="29" y="16"/>
                    <a:pt x="29" y="17"/>
                    <a:pt x="29" y="17"/>
                  </a:cubicBezTo>
                  <a:cubicBezTo>
                    <a:pt x="28" y="17"/>
                    <a:pt x="24" y="16"/>
                    <a:pt x="21" y="17"/>
                  </a:cubicBezTo>
                  <a:cubicBezTo>
                    <a:pt x="20" y="16"/>
                    <a:pt x="23" y="16"/>
                    <a:pt x="24" y="16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4" y="15"/>
                    <a:pt x="25" y="16"/>
                    <a:pt x="26" y="15"/>
                  </a:cubicBezTo>
                  <a:cubicBezTo>
                    <a:pt x="26" y="15"/>
                    <a:pt x="27" y="14"/>
                    <a:pt x="27" y="14"/>
                  </a:cubicBezTo>
                  <a:cubicBezTo>
                    <a:pt x="28" y="14"/>
                    <a:pt x="27" y="15"/>
                    <a:pt x="28" y="15"/>
                  </a:cubicBezTo>
                  <a:cubicBezTo>
                    <a:pt x="28" y="15"/>
                    <a:pt x="31" y="15"/>
                    <a:pt x="31" y="13"/>
                  </a:cubicBezTo>
                  <a:cubicBezTo>
                    <a:pt x="32" y="13"/>
                    <a:pt x="33" y="14"/>
                    <a:pt x="35" y="14"/>
                  </a:cubicBezTo>
                  <a:cubicBezTo>
                    <a:pt x="36" y="14"/>
                    <a:pt x="35" y="13"/>
                    <a:pt x="35" y="13"/>
                  </a:cubicBezTo>
                  <a:cubicBezTo>
                    <a:pt x="35" y="13"/>
                    <a:pt x="37" y="13"/>
                    <a:pt x="37" y="12"/>
                  </a:cubicBezTo>
                  <a:cubicBezTo>
                    <a:pt x="39" y="12"/>
                    <a:pt x="41" y="12"/>
                    <a:pt x="44" y="12"/>
                  </a:cubicBezTo>
                  <a:cubicBezTo>
                    <a:pt x="46" y="12"/>
                    <a:pt x="44" y="10"/>
                    <a:pt x="45" y="9"/>
                  </a:cubicBezTo>
                  <a:cubicBezTo>
                    <a:pt x="48" y="9"/>
                    <a:pt x="51" y="10"/>
                    <a:pt x="54" y="9"/>
                  </a:cubicBezTo>
                  <a:cubicBezTo>
                    <a:pt x="54" y="9"/>
                    <a:pt x="53" y="9"/>
                    <a:pt x="52" y="9"/>
                  </a:cubicBezTo>
                  <a:cubicBezTo>
                    <a:pt x="53" y="8"/>
                    <a:pt x="57" y="8"/>
                    <a:pt x="58" y="8"/>
                  </a:cubicBezTo>
                  <a:cubicBezTo>
                    <a:pt x="61" y="7"/>
                    <a:pt x="68" y="7"/>
                    <a:pt x="74" y="7"/>
                  </a:cubicBezTo>
                  <a:cubicBezTo>
                    <a:pt x="76" y="7"/>
                    <a:pt x="76" y="7"/>
                    <a:pt x="77" y="7"/>
                  </a:cubicBezTo>
                  <a:cubicBezTo>
                    <a:pt x="80" y="7"/>
                    <a:pt x="82" y="7"/>
                    <a:pt x="84" y="7"/>
                  </a:cubicBezTo>
                  <a:cubicBezTo>
                    <a:pt x="83" y="7"/>
                    <a:pt x="85" y="8"/>
                    <a:pt x="85" y="8"/>
                  </a:cubicBezTo>
                  <a:cubicBezTo>
                    <a:pt x="87" y="7"/>
                    <a:pt x="85" y="8"/>
                    <a:pt x="88" y="9"/>
                  </a:cubicBezTo>
                  <a:cubicBezTo>
                    <a:pt x="90" y="9"/>
                    <a:pt x="86" y="8"/>
                    <a:pt x="91" y="8"/>
                  </a:cubicBezTo>
                  <a:cubicBezTo>
                    <a:pt x="89" y="7"/>
                    <a:pt x="93" y="6"/>
                    <a:pt x="88" y="6"/>
                  </a:cubicBezTo>
                  <a:cubicBezTo>
                    <a:pt x="89" y="5"/>
                    <a:pt x="96" y="4"/>
                    <a:pt x="96" y="6"/>
                  </a:cubicBezTo>
                  <a:cubicBezTo>
                    <a:pt x="99" y="6"/>
                    <a:pt x="99" y="5"/>
                    <a:pt x="101" y="6"/>
                  </a:cubicBezTo>
                  <a:cubicBezTo>
                    <a:pt x="102" y="6"/>
                    <a:pt x="103" y="6"/>
                    <a:pt x="104" y="7"/>
                  </a:cubicBezTo>
                  <a:cubicBezTo>
                    <a:pt x="105" y="7"/>
                    <a:pt x="108" y="7"/>
                    <a:pt x="112" y="8"/>
                  </a:cubicBezTo>
                  <a:cubicBezTo>
                    <a:pt x="112" y="7"/>
                    <a:pt x="111" y="7"/>
                    <a:pt x="110" y="7"/>
                  </a:cubicBezTo>
                  <a:cubicBezTo>
                    <a:pt x="110" y="7"/>
                    <a:pt x="111" y="6"/>
                    <a:pt x="113" y="6"/>
                  </a:cubicBezTo>
                  <a:cubicBezTo>
                    <a:pt x="111" y="5"/>
                    <a:pt x="107" y="5"/>
                    <a:pt x="104" y="5"/>
                  </a:cubicBezTo>
                  <a:cubicBezTo>
                    <a:pt x="104" y="3"/>
                    <a:pt x="108" y="4"/>
                    <a:pt x="111" y="4"/>
                  </a:cubicBezTo>
                  <a:cubicBezTo>
                    <a:pt x="111" y="3"/>
                    <a:pt x="109" y="3"/>
                    <a:pt x="108" y="3"/>
                  </a:cubicBezTo>
                  <a:cubicBezTo>
                    <a:pt x="110" y="1"/>
                    <a:pt x="114" y="3"/>
                    <a:pt x="117" y="3"/>
                  </a:cubicBezTo>
                  <a:cubicBezTo>
                    <a:pt x="119" y="3"/>
                    <a:pt x="119" y="2"/>
                    <a:pt x="121" y="2"/>
                  </a:cubicBezTo>
                  <a:cubicBezTo>
                    <a:pt x="126" y="2"/>
                    <a:pt x="129" y="3"/>
                    <a:pt x="133" y="2"/>
                  </a:cubicBezTo>
                  <a:cubicBezTo>
                    <a:pt x="134" y="2"/>
                    <a:pt x="136" y="2"/>
                    <a:pt x="139" y="2"/>
                  </a:cubicBezTo>
                  <a:cubicBezTo>
                    <a:pt x="140" y="2"/>
                    <a:pt x="139" y="1"/>
                    <a:pt x="140" y="0"/>
                  </a:cubicBezTo>
                  <a:cubicBezTo>
                    <a:pt x="141" y="0"/>
                    <a:pt x="143" y="0"/>
                    <a:pt x="145" y="0"/>
                  </a:cubicBezTo>
                  <a:cubicBezTo>
                    <a:pt x="146" y="0"/>
                    <a:pt x="146" y="0"/>
                    <a:pt x="148" y="0"/>
                  </a:cubicBezTo>
                  <a:cubicBezTo>
                    <a:pt x="150" y="0"/>
                    <a:pt x="152" y="1"/>
                    <a:pt x="156" y="0"/>
                  </a:cubicBezTo>
                  <a:cubicBezTo>
                    <a:pt x="159" y="0"/>
                    <a:pt x="166" y="0"/>
                    <a:pt x="171" y="0"/>
                  </a:cubicBezTo>
                  <a:cubicBezTo>
                    <a:pt x="173" y="0"/>
                    <a:pt x="173" y="0"/>
                    <a:pt x="174" y="0"/>
                  </a:cubicBezTo>
                  <a:cubicBezTo>
                    <a:pt x="180" y="1"/>
                    <a:pt x="185" y="0"/>
                    <a:pt x="185" y="2"/>
                  </a:cubicBezTo>
                  <a:cubicBezTo>
                    <a:pt x="188" y="3"/>
                    <a:pt x="188" y="2"/>
                    <a:pt x="190" y="2"/>
                  </a:cubicBezTo>
                  <a:cubicBezTo>
                    <a:pt x="190" y="3"/>
                    <a:pt x="194" y="3"/>
                    <a:pt x="195" y="4"/>
                  </a:cubicBezTo>
                  <a:cubicBezTo>
                    <a:pt x="198" y="4"/>
                    <a:pt x="198" y="3"/>
                    <a:pt x="200" y="3"/>
                  </a:cubicBezTo>
                  <a:cubicBezTo>
                    <a:pt x="199" y="5"/>
                    <a:pt x="204" y="4"/>
                    <a:pt x="206" y="4"/>
                  </a:cubicBezTo>
                  <a:cubicBezTo>
                    <a:pt x="204" y="5"/>
                    <a:pt x="204" y="5"/>
                    <a:pt x="205" y="6"/>
                  </a:cubicBezTo>
                  <a:cubicBezTo>
                    <a:pt x="204" y="6"/>
                    <a:pt x="203" y="6"/>
                    <a:pt x="203" y="7"/>
                  </a:cubicBezTo>
                  <a:cubicBezTo>
                    <a:pt x="193" y="7"/>
                    <a:pt x="180" y="7"/>
                    <a:pt x="172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0" y="8"/>
                    <a:pt x="171" y="8"/>
                    <a:pt x="171" y="8"/>
                  </a:cubicBezTo>
                  <a:cubicBezTo>
                    <a:pt x="172" y="7"/>
                    <a:pt x="170" y="7"/>
                    <a:pt x="169" y="7"/>
                  </a:cubicBezTo>
                  <a:cubicBezTo>
                    <a:pt x="169" y="7"/>
                    <a:pt x="170" y="8"/>
                    <a:pt x="169" y="8"/>
                  </a:cubicBezTo>
                  <a:cubicBezTo>
                    <a:pt x="168" y="8"/>
                    <a:pt x="165" y="8"/>
                    <a:pt x="16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id="{CC151557-32BC-4670-824E-794F2F85B532}"/>
                </a:ext>
              </a:extLst>
            </p:cNvPr>
            <p:cNvSpPr/>
            <p:nvPr/>
          </p:nvSpPr>
          <p:spPr bwMode="auto">
            <a:xfrm>
              <a:off x="2774950" y="3384550"/>
              <a:ext cx="449263" cy="119063"/>
            </a:xfrm>
            <a:custGeom>
              <a:avLst/>
              <a:gdLst>
                <a:gd name="T0" fmla="*/ 112 w 120"/>
                <a:gd name="T1" fmla="*/ 3 h 32"/>
                <a:gd name="T2" fmla="*/ 119 w 120"/>
                <a:gd name="T3" fmla="*/ 5 h 32"/>
                <a:gd name="T4" fmla="*/ 116 w 120"/>
                <a:gd name="T5" fmla="*/ 6 h 32"/>
                <a:gd name="T6" fmla="*/ 111 w 120"/>
                <a:gd name="T7" fmla="*/ 7 h 32"/>
                <a:gd name="T8" fmla="*/ 97 w 120"/>
                <a:gd name="T9" fmla="*/ 9 h 32"/>
                <a:gd name="T10" fmla="*/ 103 w 120"/>
                <a:gd name="T11" fmla="*/ 10 h 32"/>
                <a:gd name="T12" fmla="*/ 91 w 120"/>
                <a:gd name="T13" fmla="*/ 12 h 32"/>
                <a:gd name="T14" fmla="*/ 87 w 120"/>
                <a:gd name="T15" fmla="*/ 13 h 32"/>
                <a:gd name="T16" fmla="*/ 81 w 120"/>
                <a:gd name="T17" fmla="*/ 14 h 32"/>
                <a:gd name="T18" fmla="*/ 71 w 120"/>
                <a:gd name="T19" fmla="*/ 16 h 32"/>
                <a:gd name="T20" fmla="*/ 68 w 120"/>
                <a:gd name="T21" fmla="*/ 18 h 32"/>
                <a:gd name="T22" fmla="*/ 61 w 120"/>
                <a:gd name="T23" fmla="*/ 18 h 32"/>
                <a:gd name="T24" fmla="*/ 65 w 120"/>
                <a:gd name="T25" fmla="*/ 21 h 32"/>
                <a:gd name="T26" fmla="*/ 58 w 120"/>
                <a:gd name="T27" fmla="*/ 24 h 32"/>
                <a:gd name="T28" fmla="*/ 53 w 120"/>
                <a:gd name="T29" fmla="*/ 25 h 32"/>
                <a:gd name="T30" fmla="*/ 44 w 120"/>
                <a:gd name="T31" fmla="*/ 28 h 32"/>
                <a:gd name="T32" fmla="*/ 47 w 120"/>
                <a:gd name="T33" fmla="*/ 30 h 32"/>
                <a:gd name="T34" fmla="*/ 39 w 120"/>
                <a:gd name="T35" fmla="*/ 31 h 32"/>
                <a:gd name="T36" fmla="*/ 24 w 120"/>
                <a:gd name="T37" fmla="*/ 30 h 32"/>
                <a:gd name="T38" fmla="*/ 20 w 120"/>
                <a:gd name="T39" fmla="*/ 30 h 32"/>
                <a:gd name="T40" fmla="*/ 13 w 120"/>
                <a:gd name="T41" fmla="*/ 28 h 32"/>
                <a:gd name="T42" fmla="*/ 20 w 120"/>
                <a:gd name="T43" fmla="*/ 25 h 32"/>
                <a:gd name="T44" fmla="*/ 27 w 120"/>
                <a:gd name="T45" fmla="*/ 25 h 32"/>
                <a:gd name="T46" fmla="*/ 14 w 120"/>
                <a:gd name="T47" fmla="*/ 24 h 32"/>
                <a:gd name="T48" fmla="*/ 22 w 120"/>
                <a:gd name="T49" fmla="*/ 21 h 32"/>
                <a:gd name="T50" fmla="*/ 28 w 120"/>
                <a:gd name="T51" fmla="*/ 21 h 32"/>
                <a:gd name="T52" fmla="*/ 28 w 120"/>
                <a:gd name="T53" fmla="*/ 19 h 32"/>
                <a:gd name="T54" fmla="*/ 26 w 120"/>
                <a:gd name="T55" fmla="*/ 16 h 32"/>
                <a:gd name="T56" fmla="*/ 22 w 120"/>
                <a:gd name="T57" fmla="*/ 15 h 32"/>
                <a:gd name="T58" fmla="*/ 32 w 120"/>
                <a:gd name="T59" fmla="*/ 15 h 32"/>
                <a:gd name="T60" fmla="*/ 36 w 120"/>
                <a:gd name="T61" fmla="*/ 14 h 32"/>
                <a:gd name="T62" fmla="*/ 44 w 120"/>
                <a:gd name="T63" fmla="*/ 11 h 32"/>
                <a:gd name="T64" fmla="*/ 27 w 120"/>
                <a:gd name="T65" fmla="*/ 12 h 32"/>
                <a:gd name="T66" fmla="*/ 16 w 120"/>
                <a:gd name="T67" fmla="*/ 11 h 32"/>
                <a:gd name="T68" fmla="*/ 4 w 120"/>
                <a:gd name="T69" fmla="*/ 10 h 32"/>
                <a:gd name="T70" fmla="*/ 2 w 120"/>
                <a:gd name="T71" fmla="*/ 7 h 32"/>
                <a:gd name="T72" fmla="*/ 22 w 120"/>
                <a:gd name="T73" fmla="*/ 4 h 32"/>
                <a:gd name="T74" fmla="*/ 35 w 120"/>
                <a:gd name="T75" fmla="*/ 3 h 32"/>
                <a:gd name="T76" fmla="*/ 52 w 120"/>
                <a:gd name="T77" fmla="*/ 1 h 32"/>
                <a:gd name="T78" fmla="*/ 69 w 120"/>
                <a:gd name="T79" fmla="*/ 1 h 32"/>
                <a:gd name="T80" fmla="*/ 78 w 120"/>
                <a:gd name="T81" fmla="*/ 1 h 32"/>
                <a:gd name="T82" fmla="*/ 95 w 120"/>
                <a:gd name="T83" fmla="*/ 1 h 32"/>
                <a:gd name="T84" fmla="*/ 112 w 120"/>
                <a:gd name="T8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32">
                  <a:moveTo>
                    <a:pt x="112" y="1"/>
                  </a:moveTo>
                  <a:cubicBezTo>
                    <a:pt x="110" y="2"/>
                    <a:pt x="112" y="2"/>
                    <a:pt x="112" y="3"/>
                  </a:cubicBezTo>
                  <a:cubicBezTo>
                    <a:pt x="114" y="3"/>
                    <a:pt x="117" y="3"/>
                    <a:pt x="120" y="3"/>
                  </a:cubicBezTo>
                  <a:cubicBezTo>
                    <a:pt x="120" y="4"/>
                    <a:pt x="118" y="4"/>
                    <a:pt x="119" y="5"/>
                  </a:cubicBezTo>
                  <a:cubicBezTo>
                    <a:pt x="118" y="5"/>
                    <a:pt x="116" y="5"/>
                    <a:pt x="116" y="5"/>
                  </a:cubicBezTo>
                  <a:cubicBezTo>
                    <a:pt x="115" y="5"/>
                    <a:pt x="116" y="6"/>
                    <a:pt x="116" y="6"/>
                  </a:cubicBezTo>
                  <a:cubicBezTo>
                    <a:pt x="114" y="7"/>
                    <a:pt x="112" y="7"/>
                    <a:pt x="112" y="6"/>
                  </a:cubicBezTo>
                  <a:cubicBezTo>
                    <a:pt x="110" y="6"/>
                    <a:pt x="111" y="7"/>
                    <a:pt x="111" y="7"/>
                  </a:cubicBezTo>
                  <a:cubicBezTo>
                    <a:pt x="110" y="7"/>
                    <a:pt x="107" y="7"/>
                    <a:pt x="107" y="8"/>
                  </a:cubicBezTo>
                  <a:cubicBezTo>
                    <a:pt x="103" y="7"/>
                    <a:pt x="99" y="7"/>
                    <a:pt x="97" y="9"/>
                  </a:cubicBezTo>
                  <a:cubicBezTo>
                    <a:pt x="98" y="10"/>
                    <a:pt x="102" y="9"/>
                    <a:pt x="103" y="8"/>
                  </a:cubicBezTo>
                  <a:cubicBezTo>
                    <a:pt x="104" y="8"/>
                    <a:pt x="102" y="9"/>
                    <a:pt x="103" y="10"/>
                  </a:cubicBezTo>
                  <a:cubicBezTo>
                    <a:pt x="99" y="10"/>
                    <a:pt x="97" y="10"/>
                    <a:pt x="94" y="11"/>
                  </a:cubicBezTo>
                  <a:cubicBezTo>
                    <a:pt x="92" y="11"/>
                    <a:pt x="91" y="11"/>
                    <a:pt x="91" y="12"/>
                  </a:cubicBezTo>
                  <a:cubicBezTo>
                    <a:pt x="90" y="12"/>
                    <a:pt x="89" y="12"/>
                    <a:pt x="88" y="12"/>
                  </a:cubicBezTo>
                  <a:cubicBezTo>
                    <a:pt x="87" y="12"/>
                    <a:pt x="88" y="13"/>
                    <a:pt x="87" y="13"/>
                  </a:cubicBezTo>
                  <a:cubicBezTo>
                    <a:pt x="86" y="13"/>
                    <a:pt x="84" y="13"/>
                    <a:pt x="84" y="13"/>
                  </a:cubicBezTo>
                  <a:cubicBezTo>
                    <a:pt x="84" y="14"/>
                    <a:pt x="81" y="14"/>
                    <a:pt x="81" y="14"/>
                  </a:cubicBezTo>
                  <a:cubicBezTo>
                    <a:pt x="81" y="15"/>
                    <a:pt x="78" y="15"/>
                    <a:pt x="77" y="15"/>
                  </a:cubicBezTo>
                  <a:cubicBezTo>
                    <a:pt x="76" y="16"/>
                    <a:pt x="73" y="16"/>
                    <a:pt x="71" y="16"/>
                  </a:cubicBezTo>
                  <a:cubicBezTo>
                    <a:pt x="71" y="16"/>
                    <a:pt x="71" y="17"/>
                    <a:pt x="70" y="17"/>
                  </a:cubicBezTo>
                  <a:cubicBezTo>
                    <a:pt x="68" y="17"/>
                    <a:pt x="69" y="17"/>
                    <a:pt x="68" y="18"/>
                  </a:cubicBezTo>
                  <a:cubicBezTo>
                    <a:pt x="68" y="18"/>
                    <a:pt x="67" y="18"/>
                    <a:pt x="67" y="18"/>
                  </a:cubicBezTo>
                  <a:cubicBezTo>
                    <a:pt x="66" y="18"/>
                    <a:pt x="64" y="19"/>
                    <a:pt x="61" y="18"/>
                  </a:cubicBezTo>
                  <a:cubicBezTo>
                    <a:pt x="61" y="19"/>
                    <a:pt x="65" y="19"/>
                    <a:pt x="61" y="19"/>
                  </a:cubicBezTo>
                  <a:cubicBezTo>
                    <a:pt x="62" y="20"/>
                    <a:pt x="66" y="19"/>
                    <a:pt x="65" y="21"/>
                  </a:cubicBezTo>
                  <a:cubicBezTo>
                    <a:pt x="63" y="20"/>
                    <a:pt x="63" y="21"/>
                    <a:pt x="63" y="23"/>
                  </a:cubicBezTo>
                  <a:cubicBezTo>
                    <a:pt x="61" y="21"/>
                    <a:pt x="60" y="23"/>
                    <a:pt x="58" y="24"/>
                  </a:cubicBezTo>
                  <a:cubicBezTo>
                    <a:pt x="56" y="24"/>
                    <a:pt x="53" y="24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0" y="26"/>
                    <a:pt x="52" y="26"/>
                  </a:cubicBezTo>
                  <a:cubicBezTo>
                    <a:pt x="51" y="27"/>
                    <a:pt x="45" y="27"/>
                    <a:pt x="44" y="28"/>
                  </a:cubicBezTo>
                  <a:cubicBezTo>
                    <a:pt x="46" y="29"/>
                    <a:pt x="49" y="29"/>
                    <a:pt x="52" y="29"/>
                  </a:cubicBezTo>
                  <a:cubicBezTo>
                    <a:pt x="53" y="31"/>
                    <a:pt x="47" y="29"/>
                    <a:pt x="47" y="30"/>
                  </a:cubicBezTo>
                  <a:cubicBezTo>
                    <a:pt x="47" y="31"/>
                    <a:pt x="46" y="30"/>
                    <a:pt x="45" y="30"/>
                  </a:cubicBezTo>
                  <a:cubicBezTo>
                    <a:pt x="43" y="30"/>
                    <a:pt x="42" y="32"/>
                    <a:pt x="39" y="31"/>
                  </a:cubicBezTo>
                  <a:cubicBezTo>
                    <a:pt x="39" y="31"/>
                    <a:pt x="37" y="31"/>
                    <a:pt x="37" y="30"/>
                  </a:cubicBezTo>
                  <a:cubicBezTo>
                    <a:pt x="32" y="30"/>
                    <a:pt x="29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1" y="30"/>
                    <a:pt x="20" y="30"/>
                  </a:cubicBezTo>
                  <a:cubicBezTo>
                    <a:pt x="15" y="31"/>
                    <a:pt x="11" y="30"/>
                    <a:pt x="6" y="29"/>
                  </a:cubicBezTo>
                  <a:cubicBezTo>
                    <a:pt x="7" y="29"/>
                    <a:pt x="9" y="28"/>
                    <a:pt x="13" y="28"/>
                  </a:cubicBezTo>
                  <a:cubicBezTo>
                    <a:pt x="15" y="28"/>
                    <a:pt x="13" y="26"/>
                    <a:pt x="15" y="26"/>
                  </a:cubicBezTo>
                  <a:cubicBezTo>
                    <a:pt x="17" y="26"/>
                    <a:pt x="17" y="25"/>
                    <a:pt x="20" y="25"/>
                  </a:cubicBezTo>
                  <a:cubicBezTo>
                    <a:pt x="19" y="27"/>
                    <a:pt x="23" y="27"/>
                    <a:pt x="26" y="27"/>
                  </a:cubicBezTo>
                  <a:cubicBezTo>
                    <a:pt x="29" y="26"/>
                    <a:pt x="25" y="26"/>
                    <a:pt x="27" y="25"/>
                  </a:cubicBezTo>
                  <a:cubicBezTo>
                    <a:pt x="27" y="24"/>
                    <a:pt x="22" y="25"/>
                    <a:pt x="23" y="23"/>
                  </a:cubicBezTo>
                  <a:cubicBezTo>
                    <a:pt x="19" y="24"/>
                    <a:pt x="18" y="24"/>
                    <a:pt x="14" y="24"/>
                  </a:cubicBezTo>
                  <a:cubicBezTo>
                    <a:pt x="14" y="23"/>
                    <a:pt x="16" y="22"/>
                    <a:pt x="19" y="22"/>
                  </a:cubicBezTo>
                  <a:cubicBezTo>
                    <a:pt x="20" y="22"/>
                    <a:pt x="21" y="21"/>
                    <a:pt x="22" y="21"/>
                  </a:cubicBezTo>
                  <a:cubicBezTo>
                    <a:pt x="23" y="21"/>
                    <a:pt x="23" y="21"/>
                    <a:pt x="23" y="20"/>
                  </a:cubicBezTo>
                  <a:cubicBezTo>
                    <a:pt x="26" y="20"/>
                    <a:pt x="27" y="20"/>
                    <a:pt x="28" y="21"/>
                  </a:cubicBezTo>
                  <a:cubicBezTo>
                    <a:pt x="30" y="20"/>
                    <a:pt x="31" y="20"/>
                    <a:pt x="31" y="19"/>
                  </a:cubicBezTo>
                  <a:cubicBezTo>
                    <a:pt x="31" y="19"/>
                    <a:pt x="29" y="19"/>
                    <a:pt x="28" y="19"/>
                  </a:cubicBezTo>
                  <a:cubicBezTo>
                    <a:pt x="28" y="19"/>
                    <a:pt x="28" y="18"/>
                    <a:pt x="27" y="17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6" y="17"/>
                    <a:pt x="25" y="17"/>
                    <a:pt x="23" y="17"/>
                  </a:cubicBezTo>
                  <a:cubicBezTo>
                    <a:pt x="24" y="16"/>
                    <a:pt x="23" y="15"/>
                    <a:pt x="22" y="15"/>
                  </a:cubicBezTo>
                  <a:cubicBezTo>
                    <a:pt x="22" y="15"/>
                    <a:pt x="23" y="14"/>
                    <a:pt x="26" y="14"/>
                  </a:cubicBezTo>
                  <a:cubicBezTo>
                    <a:pt x="29" y="14"/>
                    <a:pt x="28" y="16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7" y="16"/>
                    <a:pt x="35" y="14"/>
                    <a:pt x="36" y="14"/>
                  </a:cubicBezTo>
                  <a:cubicBezTo>
                    <a:pt x="41" y="13"/>
                    <a:pt x="46" y="13"/>
                    <a:pt x="48" y="11"/>
                  </a:cubicBezTo>
                  <a:cubicBezTo>
                    <a:pt x="48" y="10"/>
                    <a:pt x="47" y="12"/>
                    <a:pt x="44" y="11"/>
                  </a:cubicBezTo>
                  <a:cubicBezTo>
                    <a:pt x="43" y="12"/>
                    <a:pt x="40" y="12"/>
                    <a:pt x="39" y="12"/>
                  </a:cubicBezTo>
                  <a:cubicBezTo>
                    <a:pt x="37" y="12"/>
                    <a:pt x="32" y="13"/>
                    <a:pt x="27" y="12"/>
                  </a:cubicBezTo>
                  <a:cubicBezTo>
                    <a:pt x="25" y="12"/>
                    <a:pt x="24" y="12"/>
                    <a:pt x="21" y="12"/>
                  </a:cubicBezTo>
                  <a:cubicBezTo>
                    <a:pt x="20" y="11"/>
                    <a:pt x="17" y="13"/>
                    <a:pt x="16" y="11"/>
                  </a:cubicBezTo>
                  <a:cubicBezTo>
                    <a:pt x="14" y="12"/>
                    <a:pt x="11" y="11"/>
                    <a:pt x="8" y="11"/>
                  </a:cubicBezTo>
                  <a:cubicBezTo>
                    <a:pt x="9" y="9"/>
                    <a:pt x="4" y="10"/>
                    <a:pt x="4" y="10"/>
                  </a:cubicBezTo>
                  <a:cubicBezTo>
                    <a:pt x="3" y="8"/>
                    <a:pt x="6" y="9"/>
                    <a:pt x="7" y="8"/>
                  </a:cubicBezTo>
                  <a:cubicBezTo>
                    <a:pt x="7" y="7"/>
                    <a:pt x="0" y="9"/>
                    <a:pt x="2" y="7"/>
                  </a:cubicBezTo>
                  <a:cubicBezTo>
                    <a:pt x="6" y="6"/>
                    <a:pt x="13" y="6"/>
                    <a:pt x="21" y="5"/>
                  </a:cubicBezTo>
                  <a:cubicBezTo>
                    <a:pt x="21" y="5"/>
                    <a:pt x="21" y="5"/>
                    <a:pt x="22" y="4"/>
                  </a:cubicBezTo>
                  <a:cubicBezTo>
                    <a:pt x="27" y="5"/>
                    <a:pt x="30" y="4"/>
                    <a:pt x="33" y="4"/>
                  </a:cubicBezTo>
                  <a:cubicBezTo>
                    <a:pt x="34" y="4"/>
                    <a:pt x="35" y="3"/>
                    <a:pt x="35" y="3"/>
                  </a:cubicBezTo>
                  <a:cubicBezTo>
                    <a:pt x="41" y="3"/>
                    <a:pt x="47" y="2"/>
                    <a:pt x="51" y="2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6" y="1"/>
                    <a:pt x="62" y="1"/>
                    <a:pt x="64" y="2"/>
                  </a:cubicBezTo>
                  <a:cubicBezTo>
                    <a:pt x="65" y="1"/>
                    <a:pt x="69" y="2"/>
                    <a:pt x="69" y="1"/>
                  </a:cubicBezTo>
                  <a:cubicBezTo>
                    <a:pt x="72" y="1"/>
                    <a:pt x="75" y="1"/>
                    <a:pt x="79" y="1"/>
                  </a:cubicBezTo>
                  <a:cubicBezTo>
                    <a:pt x="79" y="1"/>
                    <a:pt x="79" y="1"/>
                    <a:pt x="78" y="1"/>
                  </a:cubicBezTo>
                  <a:cubicBezTo>
                    <a:pt x="78" y="0"/>
                    <a:pt x="79" y="1"/>
                    <a:pt x="79" y="1"/>
                  </a:cubicBezTo>
                  <a:cubicBezTo>
                    <a:pt x="83" y="1"/>
                    <a:pt x="90" y="0"/>
                    <a:pt x="95" y="1"/>
                  </a:cubicBezTo>
                  <a:cubicBezTo>
                    <a:pt x="95" y="1"/>
                    <a:pt x="95" y="2"/>
                    <a:pt x="95" y="2"/>
                  </a:cubicBezTo>
                  <a:cubicBezTo>
                    <a:pt x="102" y="2"/>
                    <a:pt x="103" y="1"/>
                    <a:pt x="1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0" name="Freeform 83">
              <a:extLst>
                <a:ext uri="{FF2B5EF4-FFF2-40B4-BE49-F238E27FC236}">
                  <a16:creationId xmlns:a16="http://schemas.microsoft.com/office/drawing/2014/main" id="{A0A221D2-7529-4C11-8F08-BBE21872D6D4}"/>
                </a:ext>
              </a:extLst>
            </p:cNvPr>
            <p:cNvSpPr/>
            <p:nvPr/>
          </p:nvSpPr>
          <p:spPr bwMode="auto">
            <a:xfrm>
              <a:off x="4432300" y="3429000"/>
              <a:ext cx="130175" cy="22225"/>
            </a:xfrm>
            <a:custGeom>
              <a:avLst/>
              <a:gdLst>
                <a:gd name="T0" fmla="*/ 9 w 35"/>
                <a:gd name="T1" fmla="*/ 1 h 6"/>
                <a:gd name="T2" fmla="*/ 9 w 35"/>
                <a:gd name="T3" fmla="*/ 1 h 6"/>
                <a:gd name="T4" fmla="*/ 12 w 35"/>
                <a:gd name="T5" fmla="*/ 3 h 6"/>
                <a:gd name="T6" fmla="*/ 15 w 35"/>
                <a:gd name="T7" fmla="*/ 2 h 6"/>
                <a:gd name="T8" fmla="*/ 20 w 35"/>
                <a:gd name="T9" fmla="*/ 3 h 6"/>
                <a:gd name="T10" fmla="*/ 29 w 35"/>
                <a:gd name="T11" fmla="*/ 2 h 6"/>
                <a:gd name="T12" fmla="*/ 33 w 35"/>
                <a:gd name="T13" fmla="*/ 3 h 6"/>
                <a:gd name="T14" fmla="*/ 31 w 35"/>
                <a:gd name="T15" fmla="*/ 5 h 6"/>
                <a:gd name="T16" fmla="*/ 22 w 35"/>
                <a:gd name="T17" fmla="*/ 5 h 6"/>
                <a:gd name="T18" fmla="*/ 16 w 35"/>
                <a:gd name="T19" fmla="*/ 6 h 6"/>
                <a:gd name="T20" fmla="*/ 6 w 35"/>
                <a:gd name="T21" fmla="*/ 3 h 6"/>
                <a:gd name="T22" fmla="*/ 1 w 35"/>
                <a:gd name="T23" fmla="*/ 2 h 6"/>
                <a:gd name="T24" fmla="*/ 9 w 3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">
                  <a:moveTo>
                    <a:pt x="9" y="1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9" y="3"/>
                    <a:pt x="14" y="1"/>
                    <a:pt x="12" y="3"/>
                  </a:cubicBezTo>
                  <a:cubicBezTo>
                    <a:pt x="14" y="3"/>
                    <a:pt x="14" y="2"/>
                    <a:pt x="15" y="2"/>
                  </a:cubicBezTo>
                  <a:cubicBezTo>
                    <a:pt x="18" y="3"/>
                    <a:pt x="20" y="1"/>
                    <a:pt x="20" y="3"/>
                  </a:cubicBezTo>
                  <a:cubicBezTo>
                    <a:pt x="23" y="2"/>
                    <a:pt x="26" y="2"/>
                    <a:pt x="29" y="2"/>
                  </a:cubicBezTo>
                  <a:cubicBezTo>
                    <a:pt x="28" y="3"/>
                    <a:pt x="34" y="2"/>
                    <a:pt x="33" y="3"/>
                  </a:cubicBezTo>
                  <a:cubicBezTo>
                    <a:pt x="35" y="4"/>
                    <a:pt x="27" y="4"/>
                    <a:pt x="31" y="5"/>
                  </a:cubicBezTo>
                  <a:cubicBezTo>
                    <a:pt x="30" y="6"/>
                    <a:pt x="25" y="5"/>
                    <a:pt x="22" y="5"/>
                  </a:cubicBezTo>
                  <a:cubicBezTo>
                    <a:pt x="20" y="5"/>
                    <a:pt x="18" y="6"/>
                    <a:pt x="16" y="6"/>
                  </a:cubicBezTo>
                  <a:cubicBezTo>
                    <a:pt x="12" y="5"/>
                    <a:pt x="8" y="5"/>
                    <a:pt x="6" y="3"/>
                  </a:cubicBezTo>
                  <a:cubicBezTo>
                    <a:pt x="5" y="3"/>
                    <a:pt x="1" y="3"/>
                    <a:pt x="1" y="2"/>
                  </a:cubicBezTo>
                  <a:cubicBezTo>
                    <a:pt x="0" y="0"/>
                    <a:pt x="9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B8CA932A-3EF9-4572-8087-4CBADC1D3E48}"/>
                </a:ext>
              </a:extLst>
            </p:cNvPr>
            <p:cNvSpPr/>
            <p:nvPr/>
          </p:nvSpPr>
          <p:spPr bwMode="auto">
            <a:xfrm>
              <a:off x="2433638" y="3462338"/>
              <a:ext cx="55563" cy="7938"/>
            </a:xfrm>
            <a:custGeom>
              <a:avLst/>
              <a:gdLst>
                <a:gd name="T0" fmla="*/ 14 w 15"/>
                <a:gd name="T1" fmla="*/ 0 h 2"/>
                <a:gd name="T2" fmla="*/ 9 w 15"/>
                <a:gd name="T3" fmla="*/ 1 h 2"/>
                <a:gd name="T4" fmla="*/ 7 w 15"/>
                <a:gd name="T5" fmla="*/ 2 h 2"/>
                <a:gd name="T6" fmla="*/ 3 w 15"/>
                <a:gd name="T7" fmla="*/ 2 h 2"/>
                <a:gd name="T8" fmla="*/ 5 w 15"/>
                <a:gd name="T9" fmla="*/ 0 h 2"/>
                <a:gd name="T10" fmla="*/ 14 w 1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">
                  <a:moveTo>
                    <a:pt x="14" y="0"/>
                  </a:moveTo>
                  <a:cubicBezTo>
                    <a:pt x="15" y="1"/>
                    <a:pt x="11" y="1"/>
                    <a:pt x="9" y="1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5" y="2"/>
                    <a:pt x="3" y="1"/>
                    <a:pt x="3" y="2"/>
                  </a:cubicBezTo>
                  <a:cubicBezTo>
                    <a:pt x="0" y="2"/>
                    <a:pt x="4" y="0"/>
                    <a:pt x="5" y="0"/>
                  </a:cubicBezTo>
                  <a:cubicBezTo>
                    <a:pt x="6" y="1"/>
                    <a:pt x="11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2" name="Freeform 85">
              <a:extLst>
                <a:ext uri="{FF2B5EF4-FFF2-40B4-BE49-F238E27FC236}">
                  <a16:creationId xmlns:a16="http://schemas.microsoft.com/office/drawing/2014/main" id="{203D65B5-8505-4923-9C69-3B90CA5E3F2C}"/>
                </a:ext>
              </a:extLst>
            </p:cNvPr>
            <p:cNvSpPr/>
            <p:nvPr/>
          </p:nvSpPr>
          <p:spPr bwMode="auto">
            <a:xfrm>
              <a:off x="2665413" y="3462338"/>
              <a:ext cx="57150" cy="15875"/>
            </a:xfrm>
            <a:custGeom>
              <a:avLst/>
              <a:gdLst>
                <a:gd name="T0" fmla="*/ 7 w 15"/>
                <a:gd name="T1" fmla="*/ 0 h 4"/>
                <a:gd name="T2" fmla="*/ 5 w 15"/>
                <a:gd name="T3" fmla="*/ 0 h 4"/>
                <a:gd name="T4" fmla="*/ 10 w 15"/>
                <a:gd name="T5" fmla="*/ 2 h 4"/>
                <a:gd name="T6" fmla="*/ 12 w 15"/>
                <a:gd name="T7" fmla="*/ 1 h 4"/>
                <a:gd name="T8" fmla="*/ 6 w 15"/>
                <a:gd name="T9" fmla="*/ 4 h 4"/>
                <a:gd name="T10" fmla="*/ 0 w 15"/>
                <a:gd name="T11" fmla="*/ 1 h 4"/>
                <a:gd name="T12" fmla="*/ 7 w 1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5" y="2"/>
                    <a:pt x="11" y="0"/>
                    <a:pt x="10" y="2"/>
                  </a:cubicBezTo>
                  <a:cubicBezTo>
                    <a:pt x="11" y="2"/>
                    <a:pt x="12" y="2"/>
                    <a:pt x="12" y="1"/>
                  </a:cubicBezTo>
                  <a:cubicBezTo>
                    <a:pt x="15" y="3"/>
                    <a:pt x="7" y="3"/>
                    <a:pt x="6" y="4"/>
                  </a:cubicBezTo>
                  <a:cubicBezTo>
                    <a:pt x="3" y="3"/>
                    <a:pt x="4" y="1"/>
                    <a:pt x="0" y="1"/>
                  </a:cubicBezTo>
                  <a:cubicBezTo>
                    <a:pt x="1" y="0"/>
                    <a:pt x="5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3" name="Freeform 86">
              <a:extLst>
                <a:ext uri="{FF2B5EF4-FFF2-40B4-BE49-F238E27FC236}">
                  <a16:creationId xmlns:a16="http://schemas.microsoft.com/office/drawing/2014/main" id="{2A686CD8-3442-4B11-8D5A-9C39B6E92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613" y="3481388"/>
              <a:ext cx="3138488" cy="1009650"/>
            </a:xfrm>
            <a:custGeom>
              <a:avLst/>
              <a:gdLst>
                <a:gd name="T0" fmla="*/ 497 w 837"/>
                <a:gd name="T1" fmla="*/ 19 h 269"/>
                <a:gd name="T2" fmla="*/ 587 w 837"/>
                <a:gd name="T3" fmla="*/ 19 h 269"/>
                <a:gd name="T4" fmla="*/ 662 w 837"/>
                <a:gd name="T5" fmla="*/ 22 h 269"/>
                <a:gd name="T6" fmla="*/ 760 w 837"/>
                <a:gd name="T7" fmla="*/ 30 h 269"/>
                <a:gd name="T8" fmla="*/ 837 w 837"/>
                <a:gd name="T9" fmla="*/ 42 h 269"/>
                <a:gd name="T10" fmla="*/ 788 w 837"/>
                <a:gd name="T11" fmla="*/ 48 h 269"/>
                <a:gd name="T12" fmla="*/ 726 w 837"/>
                <a:gd name="T13" fmla="*/ 71 h 269"/>
                <a:gd name="T14" fmla="*/ 701 w 837"/>
                <a:gd name="T15" fmla="*/ 78 h 269"/>
                <a:gd name="T16" fmla="*/ 734 w 837"/>
                <a:gd name="T17" fmla="*/ 54 h 269"/>
                <a:gd name="T18" fmla="*/ 662 w 837"/>
                <a:gd name="T19" fmla="*/ 64 h 269"/>
                <a:gd name="T20" fmla="*/ 640 w 837"/>
                <a:gd name="T21" fmla="*/ 81 h 269"/>
                <a:gd name="T22" fmla="*/ 600 w 837"/>
                <a:gd name="T23" fmla="*/ 108 h 269"/>
                <a:gd name="T24" fmla="*/ 574 w 837"/>
                <a:gd name="T25" fmla="*/ 114 h 269"/>
                <a:gd name="T26" fmla="*/ 563 w 837"/>
                <a:gd name="T27" fmla="*/ 121 h 269"/>
                <a:gd name="T28" fmla="*/ 528 w 837"/>
                <a:gd name="T29" fmla="*/ 153 h 269"/>
                <a:gd name="T30" fmla="*/ 508 w 837"/>
                <a:gd name="T31" fmla="*/ 175 h 269"/>
                <a:gd name="T32" fmla="*/ 475 w 837"/>
                <a:gd name="T33" fmla="*/ 178 h 269"/>
                <a:gd name="T34" fmla="*/ 468 w 837"/>
                <a:gd name="T35" fmla="*/ 179 h 269"/>
                <a:gd name="T36" fmla="*/ 450 w 837"/>
                <a:gd name="T37" fmla="*/ 156 h 269"/>
                <a:gd name="T38" fmla="*/ 394 w 837"/>
                <a:gd name="T39" fmla="*/ 171 h 269"/>
                <a:gd name="T40" fmla="*/ 353 w 837"/>
                <a:gd name="T41" fmla="*/ 151 h 269"/>
                <a:gd name="T42" fmla="*/ 278 w 837"/>
                <a:gd name="T43" fmla="*/ 145 h 269"/>
                <a:gd name="T44" fmla="*/ 296 w 837"/>
                <a:gd name="T45" fmla="*/ 160 h 269"/>
                <a:gd name="T46" fmla="*/ 240 w 837"/>
                <a:gd name="T47" fmla="*/ 162 h 269"/>
                <a:gd name="T48" fmla="*/ 208 w 837"/>
                <a:gd name="T49" fmla="*/ 142 h 269"/>
                <a:gd name="T50" fmla="*/ 234 w 837"/>
                <a:gd name="T51" fmla="*/ 168 h 269"/>
                <a:gd name="T52" fmla="*/ 249 w 837"/>
                <a:gd name="T53" fmla="*/ 195 h 269"/>
                <a:gd name="T54" fmla="*/ 219 w 837"/>
                <a:gd name="T55" fmla="*/ 234 h 269"/>
                <a:gd name="T56" fmla="*/ 187 w 837"/>
                <a:gd name="T57" fmla="*/ 264 h 269"/>
                <a:gd name="T58" fmla="*/ 126 w 837"/>
                <a:gd name="T59" fmla="*/ 241 h 269"/>
                <a:gd name="T60" fmla="*/ 119 w 837"/>
                <a:gd name="T61" fmla="*/ 205 h 269"/>
                <a:gd name="T62" fmla="*/ 25 w 837"/>
                <a:gd name="T63" fmla="*/ 183 h 269"/>
                <a:gd name="T64" fmla="*/ 3 w 837"/>
                <a:gd name="T65" fmla="*/ 153 h 269"/>
                <a:gd name="T66" fmla="*/ 86 w 837"/>
                <a:gd name="T67" fmla="*/ 121 h 269"/>
                <a:gd name="T68" fmla="*/ 139 w 837"/>
                <a:gd name="T69" fmla="*/ 133 h 269"/>
                <a:gd name="T70" fmla="*/ 201 w 837"/>
                <a:gd name="T71" fmla="*/ 133 h 269"/>
                <a:gd name="T72" fmla="*/ 164 w 837"/>
                <a:gd name="T73" fmla="*/ 113 h 269"/>
                <a:gd name="T74" fmla="*/ 135 w 837"/>
                <a:gd name="T75" fmla="*/ 105 h 269"/>
                <a:gd name="T76" fmla="*/ 137 w 837"/>
                <a:gd name="T77" fmla="*/ 112 h 269"/>
                <a:gd name="T78" fmla="*/ 84 w 837"/>
                <a:gd name="T79" fmla="*/ 106 h 269"/>
                <a:gd name="T80" fmla="*/ 61 w 837"/>
                <a:gd name="T81" fmla="*/ 105 h 269"/>
                <a:gd name="T82" fmla="*/ 84 w 837"/>
                <a:gd name="T83" fmla="*/ 86 h 269"/>
                <a:gd name="T84" fmla="*/ 114 w 837"/>
                <a:gd name="T85" fmla="*/ 76 h 269"/>
                <a:gd name="T86" fmla="*/ 168 w 837"/>
                <a:gd name="T87" fmla="*/ 64 h 269"/>
                <a:gd name="T88" fmla="*/ 166 w 837"/>
                <a:gd name="T89" fmla="*/ 51 h 269"/>
                <a:gd name="T90" fmla="*/ 147 w 837"/>
                <a:gd name="T91" fmla="*/ 62 h 269"/>
                <a:gd name="T92" fmla="*/ 97 w 837"/>
                <a:gd name="T93" fmla="*/ 65 h 269"/>
                <a:gd name="T94" fmla="*/ 121 w 837"/>
                <a:gd name="T95" fmla="*/ 43 h 269"/>
                <a:gd name="T96" fmla="*/ 188 w 837"/>
                <a:gd name="T97" fmla="*/ 27 h 269"/>
                <a:gd name="T98" fmla="*/ 211 w 837"/>
                <a:gd name="T99" fmla="*/ 40 h 269"/>
                <a:gd name="T100" fmla="*/ 249 w 837"/>
                <a:gd name="T101" fmla="*/ 35 h 269"/>
                <a:gd name="T102" fmla="*/ 317 w 837"/>
                <a:gd name="T103" fmla="*/ 33 h 269"/>
                <a:gd name="T104" fmla="*/ 350 w 837"/>
                <a:gd name="T105" fmla="*/ 21 h 269"/>
                <a:gd name="T106" fmla="*/ 374 w 837"/>
                <a:gd name="T107" fmla="*/ 34 h 269"/>
                <a:gd name="T108" fmla="*/ 390 w 837"/>
                <a:gd name="T109" fmla="*/ 21 h 269"/>
                <a:gd name="T110" fmla="*/ 472 w 837"/>
                <a:gd name="T111" fmla="*/ 4 h 269"/>
                <a:gd name="T112" fmla="*/ 198 w 837"/>
                <a:gd name="T113" fmla="*/ 97 h 269"/>
                <a:gd name="T114" fmla="*/ 238 w 837"/>
                <a:gd name="T115" fmla="*/ 110 h 269"/>
                <a:gd name="T116" fmla="*/ 282 w 837"/>
                <a:gd name="T117" fmla="*/ 107 h 269"/>
                <a:gd name="T118" fmla="*/ 268 w 837"/>
                <a:gd name="T119" fmla="*/ 117 h 269"/>
                <a:gd name="T120" fmla="*/ 199 w 837"/>
                <a:gd name="T121" fmla="*/ 19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7" h="269">
                  <a:moveTo>
                    <a:pt x="504" y="2"/>
                  </a:moveTo>
                  <a:cubicBezTo>
                    <a:pt x="504" y="3"/>
                    <a:pt x="506" y="3"/>
                    <a:pt x="507" y="3"/>
                  </a:cubicBezTo>
                  <a:cubicBezTo>
                    <a:pt x="507" y="4"/>
                    <a:pt x="505" y="3"/>
                    <a:pt x="504" y="3"/>
                  </a:cubicBezTo>
                  <a:cubicBezTo>
                    <a:pt x="508" y="6"/>
                    <a:pt x="512" y="3"/>
                    <a:pt x="520" y="3"/>
                  </a:cubicBezTo>
                  <a:cubicBezTo>
                    <a:pt x="522" y="5"/>
                    <a:pt x="524" y="6"/>
                    <a:pt x="528" y="6"/>
                  </a:cubicBezTo>
                  <a:cubicBezTo>
                    <a:pt x="528" y="6"/>
                    <a:pt x="527" y="7"/>
                    <a:pt x="528" y="8"/>
                  </a:cubicBezTo>
                  <a:cubicBezTo>
                    <a:pt x="528" y="8"/>
                    <a:pt x="530" y="8"/>
                    <a:pt x="530" y="9"/>
                  </a:cubicBezTo>
                  <a:cubicBezTo>
                    <a:pt x="528" y="9"/>
                    <a:pt x="528" y="10"/>
                    <a:pt x="528" y="11"/>
                  </a:cubicBezTo>
                  <a:cubicBezTo>
                    <a:pt x="527" y="10"/>
                    <a:pt x="525" y="10"/>
                    <a:pt x="524" y="10"/>
                  </a:cubicBezTo>
                  <a:cubicBezTo>
                    <a:pt x="522" y="10"/>
                    <a:pt x="523" y="11"/>
                    <a:pt x="523" y="11"/>
                  </a:cubicBezTo>
                  <a:cubicBezTo>
                    <a:pt x="522" y="11"/>
                    <a:pt x="521" y="11"/>
                    <a:pt x="521" y="11"/>
                  </a:cubicBezTo>
                  <a:cubicBezTo>
                    <a:pt x="520" y="11"/>
                    <a:pt x="518" y="12"/>
                    <a:pt x="515" y="11"/>
                  </a:cubicBezTo>
                  <a:cubicBezTo>
                    <a:pt x="514" y="11"/>
                    <a:pt x="514" y="12"/>
                    <a:pt x="514" y="12"/>
                  </a:cubicBezTo>
                  <a:cubicBezTo>
                    <a:pt x="513" y="12"/>
                    <a:pt x="512" y="12"/>
                    <a:pt x="512" y="12"/>
                  </a:cubicBezTo>
                  <a:cubicBezTo>
                    <a:pt x="511" y="13"/>
                    <a:pt x="513" y="13"/>
                    <a:pt x="512" y="14"/>
                  </a:cubicBezTo>
                  <a:cubicBezTo>
                    <a:pt x="511" y="13"/>
                    <a:pt x="506" y="14"/>
                    <a:pt x="509" y="15"/>
                  </a:cubicBezTo>
                  <a:cubicBezTo>
                    <a:pt x="507" y="16"/>
                    <a:pt x="503" y="15"/>
                    <a:pt x="501" y="16"/>
                  </a:cubicBezTo>
                  <a:cubicBezTo>
                    <a:pt x="499" y="16"/>
                    <a:pt x="498" y="17"/>
                    <a:pt x="496" y="17"/>
                  </a:cubicBezTo>
                  <a:cubicBezTo>
                    <a:pt x="496" y="18"/>
                    <a:pt x="496" y="18"/>
                    <a:pt x="495" y="19"/>
                  </a:cubicBezTo>
                  <a:cubicBezTo>
                    <a:pt x="495" y="19"/>
                    <a:pt x="496" y="18"/>
                    <a:pt x="497" y="19"/>
                  </a:cubicBezTo>
                  <a:cubicBezTo>
                    <a:pt x="500" y="19"/>
                    <a:pt x="501" y="17"/>
                    <a:pt x="503" y="17"/>
                  </a:cubicBezTo>
                  <a:cubicBezTo>
                    <a:pt x="504" y="17"/>
                    <a:pt x="505" y="18"/>
                    <a:pt x="506" y="18"/>
                  </a:cubicBezTo>
                  <a:cubicBezTo>
                    <a:pt x="507" y="17"/>
                    <a:pt x="507" y="17"/>
                    <a:pt x="508" y="17"/>
                  </a:cubicBezTo>
                  <a:cubicBezTo>
                    <a:pt x="510" y="16"/>
                    <a:pt x="512" y="17"/>
                    <a:pt x="515" y="16"/>
                  </a:cubicBezTo>
                  <a:cubicBezTo>
                    <a:pt x="516" y="16"/>
                    <a:pt x="514" y="15"/>
                    <a:pt x="516" y="15"/>
                  </a:cubicBezTo>
                  <a:cubicBezTo>
                    <a:pt x="516" y="15"/>
                    <a:pt x="517" y="15"/>
                    <a:pt x="518" y="15"/>
                  </a:cubicBezTo>
                  <a:cubicBezTo>
                    <a:pt x="518" y="15"/>
                    <a:pt x="519" y="14"/>
                    <a:pt x="519" y="14"/>
                  </a:cubicBezTo>
                  <a:cubicBezTo>
                    <a:pt x="519" y="14"/>
                    <a:pt x="521" y="15"/>
                    <a:pt x="523" y="15"/>
                  </a:cubicBezTo>
                  <a:cubicBezTo>
                    <a:pt x="525" y="15"/>
                    <a:pt x="525" y="14"/>
                    <a:pt x="528" y="14"/>
                  </a:cubicBezTo>
                  <a:cubicBezTo>
                    <a:pt x="528" y="15"/>
                    <a:pt x="528" y="15"/>
                    <a:pt x="528" y="16"/>
                  </a:cubicBezTo>
                  <a:cubicBezTo>
                    <a:pt x="529" y="15"/>
                    <a:pt x="530" y="15"/>
                    <a:pt x="530" y="16"/>
                  </a:cubicBezTo>
                  <a:cubicBezTo>
                    <a:pt x="535" y="16"/>
                    <a:pt x="544" y="16"/>
                    <a:pt x="551" y="16"/>
                  </a:cubicBezTo>
                  <a:cubicBezTo>
                    <a:pt x="551" y="18"/>
                    <a:pt x="558" y="17"/>
                    <a:pt x="557" y="19"/>
                  </a:cubicBezTo>
                  <a:cubicBezTo>
                    <a:pt x="558" y="18"/>
                    <a:pt x="560" y="19"/>
                    <a:pt x="561" y="19"/>
                  </a:cubicBezTo>
                  <a:cubicBezTo>
                    <a:pt x="564" y="19"/>
                    <a:pt x="568" y="19"/>
                    <a:pt x="569" y="19"/>
                  </a:cubicBezTo>
                  <a:cubicBezTo>
                    <a:pt x="571" y="19"/>
                    <a:pt x="570" y="17"/>
                    <a:pt x="571" y="17"/>
                  </a:cubicBezTo>
                  <a:cubicBezTo>
                    <a:pt x="574" y="17"/>
                    <a:pt x="578" y="17"/>
                    <a:pt x="581" y="17"/>
                  </a:cubicBezTo>
                  <a:cubicBezTo>
                    <a:pt x="581" y="17"/>
                    <a:pt x="581" y="18"/>
                    <a:pt x="581" y="18"/>
                  </a:cubicBezTo>
                  <a:cubicBezTo>
                    <a:pt x="583" y="18"/>
                    <a:pt x="585" y="17"/>
                    <a:pt x="586" y="18"/>
                  </a:cubicBezTo>
                  <a:cubicBezTo>
                    <a:pt x="587" y="18"/>
                    <a:pt x="587" y="18"/>
                    <a:pt x="587" y="19"/>
                  </a:cubicBezTo>
                  <a:cubicBezTo>
                    <a:pt x="589" y="19"/>
                    <a:pt x="591" y="18"/>
                    <a:pt x="592" y="19"/>
                  </a:cubicBezTo>
                  <a:cubicBezTo>
                    <a:pt x="592" y="20"/>
                    <a:pt x="592" y="21"/>
                    <a:pt x="589" y="21"/>
                  </a:cubicBezTo>
                  <a:cubicBezTo>
                    <a:pt x="589" y="22"/>
                    <a:pt x="591" y="22"/>
                    <a:pt x="593" y="22"/>
                  </a:cubicBezTo>
                  <a:cubicBezTo>
                    <a:pt x="592" y="25"/>
                    <a:pt x="597" y="25"/>
                    <a:pt x="599" y="26"/>
                  </a:cubicBezTo>
                  <a:cubicBezTo>
                    <a:pt x="601" y="26"/>
                    <a:pt x="603" y="25"/>
                    <a:pt x="604" y="25"/>
                  </a:cubicBezTo>
                  <a:cubicBezTo>
                    <a:pt x="605" y="25"/>
                    <a:pt x="604" y="24"/>
                    <a:pt x="605" y="23"/>
                  </a:cubicBezTo>
                  <a:cubicBezTo>
                    <a:pt x="606" y="23"/>
                    <a:pt x="607" y="24"/>
                    <a:pt x="607" y="23"/>
                  </a:cubicBezTo>
                  <a:cubicBezTo>
                    <a:pt x="610" y="23"/>
                    <a:pt x="609" y="24"/>
                    <a:pt x="610" y="24"/>
                  </a:cubicBezTo>
                  <a:cubicBezTo>
                    <a:pt x="612" y="24"/>
                    <a:pt x="614" y="24"/>
                    <a:pt x="617" y="24"/>
                  </a:cubicBezTo>
                  <a:cubicBezTo>
                    <a:pt x="618" y="24"/>
                    <a:pt x="620" y="24"/>
                    <a:pt x="620" y="23"/>
                  </a:cubicBezTo>
                  <a:cubicBezTo>
                    <a:pt x="623" y="23"/>
                    <a:pt x="631" y="22"/>
                    <a:pt x="631" y="24"/>
                  </a:cubicBezTo>
                  <a:cubicBezTo>
                    <a:pt x="633" y="24"/>
                    <a:pt x="633" y="22"/>
                    <a:pt x="637" y="23"/>
                  </a:cubicBezTo>
                  <a:cubicBezTo>
                    <a:pt x="637" y="22"/>
                    <a:pt x="635" y="23"/>
                    <a:pt x="635" y="22"/>
                  </a:cubicBezTo>
                  <a:cubicBezTo>
                    <a:pt x="635" y="22"/>
                    <a:pt x="635" y="21"/>
                    <a:pt x="637" y="21"/>
                  </a:cubicBezTo>
                  <a:cubicBezTo>
                    <a:pt x="639" y="21"/>
                    <a:pt x="639" y="19"/>
                    <a:pt x="643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4" y="18"/>
                    <a:pt x="647" y="19"/>
                    <a:pt x="650" y="19"/>
                  </a:cubicBezTo>
                  <a:cubicBezTo>
                    <a:pt x="650" y="22"/>
                    <a:pt x="656" y="18"/>
                    <a:pt x="654" y="20"/>
                  </a:cubicBezTo>
                  <a:cubicBezTo>
                    <a:pt x="659" y="21"/>
                    <a:pt x="662" y="20"/>
                    <a:pt x="665" y="20"/>
                  </a:cubicBezTo>
                  <a:cubicBezTo>
                    <a:pt x="666" y="21"/>
                    <a:pt x="661" y="20"/>
                    <a:pt x="662" y="22"/>
                  </a:cubicBezTo>
                  <a:cubicBezTo>
                    <a:pt x="663" y="23"/>
                    <a:pt x="666" y="22"/>
                    <a:pt x="668" y="22"/>
                  </a:cubicBezTo>
                  <a:cubicBezTo>
                    <a:pt x="672" y="22"/>
                    <a:pt x="675" y="22"/>
                    <a:pt x="678" y="22"/>
                  </a:cubicBezTo>
                  <a:cubicBezTo>
                    <a:pt x="679" y="24"/>
                    <a:pt x="684" y="24"/>
                    <a:pt x="685" y="25"/>
                  </a:cubicBezTo>
                  <a:cubicBezTo>
                    <a:pt x="687" y="25"/>
                    <a:pt x="688" y="26"/>
                    <a:pt x="690" y="26"/>
                  </a:cubicBezTo>
                  <a:cubicBezTo>
                    <a:pt x="696" y="26"/>
                    <a:pt x="703" y="25"/>
                    <a:pt x="709" y="26"/>
                  </a:cubicBezTo>
                  <a:cubicBezTo>
                    <a:pt x="711" y="26"/>
                    <a:pt x="713" y="27"/>
                    <a:pt x="716" y="27"/>
                  </a:cubicBezTo>
                  <a:cubicBezTo>
                    <a:pt x="715" y="28"/>
                    <a:pt x="717" y="28"/>
                    <a:pt x="718" y="28"/>
                  </a:cubicBezTo>
                  <a:cubicBezTo>
                    <a:pt x="718" y="28"/>
                    <a:pt x="718" y="29"/>
                    <a:pt x="718" y="30"/>
                  </a:cubicBezTo>
                  <a:cubicBezTo>
                    <a:pt x="717" y="31"/>
                    <a:pt x="721" y="30"/>
                    <a:pt x="722" y="30"/>
                  </a:cubicBezTo>
                  <a:cubicBezTo>
                    <a:pt x="723" y="31"/>
                    <a:pt x="722" y="30"/>
                    <a:pt x="724" y="30"/>
                  </a:cubicBezTo>
                  <a:cubicBezTo>
                    <a:pt x="724" y="30"/>
                    <a:pt x="724" y="31"/>
                    <a:pt x="725" y="31"/>
                  </a:cubicBezTo>
                  <a:cubicBezTo>
                    <a:pt x="726" y="31"/>
                    <a:pt x="737" y="31"/>
                    <a:pt x="738" y="31"/>
                  </a:cubicBezTo>
                  <a:cubicBezTo>
                    <a:pt x="738" y="31"/>
                    <a:pt x="738" y="30"/>
                    <a:pt x="738" y="30"/>
                  </a:cubicBezTo>
                  <a:cubicBezTo>
                    <a:pt x="739" y="30"/>
                    <a:pt x="740" y="31"/>
                    <a:pt x="741" y="31"/>
                  </a:cubicBezTo>
                  <a:cubicBezTo>
                    <a:pt x="741" y="30"/>
                    <a:pt x="743" y="30"/>
                    <a:pt x="744" y="31"/>
                  </a:cubicBezTo>
                  <a:cubicBezTo>
                    <a:pt x="745" y="30"/>
                    <a:pt x="749" y="30"/>
                    <a:pt x="751" y="29"/>
                  </a:cubicBezTo>
                  <a:cubicBezTo>
                    <a:pt x="751" y="31"/>
                    <a:pt x="752" y="31"/>
                    <a:pt x="752" y="33"/>
                  </a:cubicBezTo>
                  <a:cubicBezTo>
                    <a:pt x="757" y="33"/>
                    <a:pt x="758" y="33"/>
                    <a:pt x="761" y="33"/>
                  </a:cubicBezTo>
                  <a:cubicBezTo>
                    <a:pt x="762" y="32"/>
                    <a:pt x="761" y="32"/>
                    <a:pt x="759" y="32"/>
                  </a:cubicBezTo>
                  <a:cubicBezTo>
                    <a:pt x="760" y="31"/>
                    <a:pt x="760" y="31"/>
                    <a:pt x="760" y="30"/>
                  </a:cubicBezTo>
                  <a:cubicBezTo>
                    <a:pt x="763" y="29"/>
                    <a:pt x="769" y="29"/>
                    <a:pt x="770" y="30"/>
                  </a:cubicBezTo>
                  <a:cubicBezTo>
                    <a:pt x="775" y="30"/>
                    <a:pt x="779" y="30"/>
                    <a:pt x="783" y="30"/>
                  </a:cubicBezTo>
                  <a:cubicBezTo>
                    <a:pt x="785" y="30"/>
                    <a:pt x="788" y="31"/>
                    <a:pt x="788" y="30"/>
                  </a:cubicBezTo>
                  <a:cubicBezTo>
                    <a:pt x="790" y="31"/>
                    <a:pt x="790" y="31"/>
                    <a:pt x="793" y="32"/>
                  </a:cubicBezTo>
                  <a:cubicBezTo>
                    <a:pt x="794" y="32"/>
                    <a:pt x="795" y="33"/>
                    <a:pt x="795" y="33"/>
                  </a:cubicBezTo>
                  <a:cubicBezTo>
                    <a:pt x="796" y="33"/>
                    <a:pt x="796" y="32"/>
                    <a:pt x="796" y="32"/>
                  </a:cubicBezTo>
                  <a:cubicBezTo>
                    <a:pt x="797" y="32"/>
                    <a:pt x="796" y="33"/>
                    <a:pt x="797" y="33"/>
                  </a:cubicBezTo>
                  <a:cubicBezTo>
                    <a:pt x="797" y="33"/>
                    <a:pt x="799" y="33"/>
                    <a:pt x="799" y="33"/>
                  </a:cubicBezTo>
                  <a:cubicBezTo>
                    <a:pt x="800" y="33"/>
                    <a:pt x="801" y="34"/>
                    <a:pt x="804" y="34"/>
                  </a:cubicBezTo>
                  <a:cubicBezTo>
                    <a:pt x="805" y="34"/>
                    <a:pt x="808" y="35"/>
                    <a:pt x="810" y="35"/>
                  </a:cubicBezTo>
                  <a:cubicBezTo>
                    <a:pt x="810" y="35"/>
                    <a:pt x="811" y="36"/>
                    <a:pt x="811" y="36"/>
                  </a:cubicBezTo>
                  <a:cubicBezTo>
                    <a:pt x="811" y="36"/>
                    <a:pt x="812" y="36"/>
                    <a:pt x="813" y="36"/>
                  </a:cubicBezTo>
                  <a:cubicBezTo>
                    <a:pt x="813" y="36"/>
                    <a:pt x="813" y="37"/>
                    <a:pt x="813" y="37"/>
                  </a:cubicBezTo>
                  <a:cubicBezTo>
                    <a:pt x="813" y="37"/>
                    <a:pt x="815" y="37"/>
                    <a:pt x="815" y="37"/>
                  </a:cubicBezTo>
                  <a:cubicBezTo>
                    <a:pt x="816" y="37"/>
                    <a:pt x="814" y="39"/>
                    <a:pt x="818" y="38"/>
                  </a:cubicBezTo>
                  <a:cubicBezTo>
                    <a:pt x="818" y="40"/>
                    <a:pt x="818" y="41"/>
                    <a:pt x="818" y="42"/>
                  </a:cubicBezTo>
                  <a:cubicBezTo>
                    <a:pt x="821" y="42"/>
                    <a:pt x="824" y="41"/>
                    <a:pt x="825" y="40"/>
                  </a:cubicBezTo>
                  <a:cubicBezTo>
                    <a:pt x="828" y="41"/>
                    <a:pt x="831" y="40"/>
                    <a:pt x="834" y="41"/>
                  </a:cubicBezTo>
                  <a:cubicBezTo>
                    <a:pt x="834" y="41"/>
                    <a:pt x="833" y="42"/>
                    <a:pt x="834" y="42"/>
                  </a:cubicBezTo>
                  <a:cubicBezTo>
                    <a:pt x="834" y="42"/>
                    <a:pt x="836" y="42"/>
                    <a:pt x="837" y="42"/>
                  </a:cubicBezTo>
                  <a:cubicBezTo>
                    <a:pt x="836" y="42"/>
                    <a:pt x="834" y="42"/>
                    <a:pt x="835" y="43"/>
                  </a:cubicBezTo>
                  <a:cubicBezTo>
                    <a:pt x="833" y="43"/>
                    <a:pt x="833" y="43"/>
                    <a:pt x="832" y="43"/>
                  </a:cubicBezTo>
                  <a:cubicBezTo>
                    <a:pt x="831" y="43"/>
                    <a:pt x="831" y="44"/>
                    <a:pt x="829" y="44"/>
                  </a:cubicBezTo>
                  <a:cubicBezTo>
                    <a:pt x="829" y="45"/>
                    <a:pt x="832" y="44"/>
                    <a:pt x="831" y="46"/>
                  </a:cubicBezTo>
                  <a:cubicBezTo>
                    <a:pt x="827" y="44"/>
                    <a:pt x="830" y="46"/>
                    <a:pt x="828" y="47"/>
                  </a:cubicBezTo>
                  <a:cubicBezTo>
                    <a:pt x="827" y="47"/>
                    <a:pt x="826" y="47"/>
                    <a:pt x="826" y="48"/>
                  </a:cubicBezTo>
                  <a:cubicBezTo>
                    <a:pt x="824" y="48"/>
                    <a:pt x="824" y="47"/>
                    <a:pt x="823" y="47"/>
                  </a:cubicBezTo>
                  <a:cubicBezTo>
                    <a:pt x="822" y="47"/>
                    <a:pt x="821" y="46"/>
                    <a:pt x="821" y="46"/>
                  </a:cubicBezTo>
                  <a:cubicBezTo>
                    <a:pt x="819" y="46"/>
                    <a:pt x="818" y="46"/>
                    <a:pt x="817" y="46"/>
                  </a:cubicBezTo>
                  <a:cubicBezTo>
                    <a:pt x="816" y="46"/>
                    <a:pt x="815" y="45"/>
                    <a:pt x="815" y="45"/>
                  </a:cubicBezTo>
                  <a:cubicBezTo>
                    <a:pt x="814" y="45"/>
                    <a:pt x="812" y="45"/>
                    <a:pt x="811" y="45"/>
                  </a:cubicBezTo>
                  <a:cubicBezTo>
                    <a:pt x="811" y="45"/>
                    <a:pt x="811" y="44"/>
                    <a:pt x="810" y="44"/>
                  </a:cubicBezTo>
                  <a:cubicBezTo>
                    <a:pt x="809" y="44"/>
                    <a:pt x="807" y="42"/>
                    <a:pt x="806" y="44"/>
                  </a:cubicBezTo>
                  <a:cubicBezTo>
                    <a:pt x="805" y="44"/>
                    <a:pt x="805" y="43"/>
                    <a:pt x="805" y="42"/>
                  </a:cubicBezTo>
                  <a:cubicBezTo>
                    <a:pt x="803" y="42"/>
                    <a:pt x="801" y="42"/>
                    <a:pt x="799" y="42"/>
                  </a:cubicBezTo>
                  <a:cubicBezTo>
                    <a:pt x="797" y="42"/>
                    <a:pt x="799" y="43"/>
                    <a:pt x="799" y="43"/>
                  </a:cubicBezTo>
                  <a:cubicBezTo>
                    <a:pt x="799" y="44"/>
                    <a:pt x="797" y="44"/>
                    <a:pt x="797" y="45"/>
                  </a:cubicBezTo>
                  <a:cubicBezTo>
                    <a:pt x="793" y="45"/>
                    <a:pt x="792" y="47"/>
                    <a:pt x="787" y="46"/>
                  </a:cubicBezTo>
                  <a:cubicBezTo>
                    <a:pt x="786" y="47"/>
                    <a:pt x="786" y="47"/>
                    <a:pt x="784" y="47"/>
                  </a:cubicBezTo>
                  <a:cubicBezTo>
                    <a:pt x="784" y="48"/>
                    <a:pt x="787" y="48"/>
                    <a:pt x="788" y="48"/>
                  </a:cubicBezTo>
                  <a:cubicBezTo>
                    <a:pt x="789" y="48"/>
                    <a:pt x="790" y="49"/>
                    <a:pt x="791" y="49"/>
                  </a:cubicBezTo>
                  <a:cubicBezTo>
                    <a:pt x="790" y="50"/>
                    <a:pt x="790" y="50"/>
                    <a:pt x="792" y="51"/>
                  </a:cubicBezTo>
                  <a:cubicBezTo>
                    <a:pt x="793" y="52"/>
                    <a:pt x="796" y="52"/>
                    <a:pt x="797" y="53"/>
                  </a:cubicBezTo>
                  <a:cubicBezTo>
                    <a:pt x="797" y="53"/>
                    <a:pt x="794" y="54"/>
                    <a:pt x="794" y="54"/>
                  </a:cubicBezTo>
                  <a:cubicBezTo>
                    <a:pt x="791" y="54"/>
                    <a:pt x="791" y="53"/>
                    <a:pt x="790" y="53"/>
                  </a:cubicBezTo>
                  <a:cubicBezTo>
                    <a:pt x="790" y="53"/>
                    <a:pt x="791" y="54"/>
                    <a:pt x="790" y="54"/>
                  </a:cubicBezTo>
                  <a:cubicBezTo>
                    <a:pt x="787" y="54"/>
                    <a:pt x="782" y="54"/>
                    <a:pt x="779" y="54"/>
                  </a:cubicBezTo>
                  <a:cubicBezTo>
                    <a:pt x="777" y="55"/>
                    <a:pt x="774" y="55"/>
                    <a:pt x="774" y="56"/>
                  </a:cubicBezTo>
                  <a:cubicBezTo>
                    <a:pt x="770" y="56"/>
                    <a:pt x="769" y="58"/>
                    <a:pt x="766" y="58"/>
                  </a:cubicBezTo>
                  <a:cubicBezTo>
                    <a:pt x="766" y="58"/>
                    <a:pt x="765" y="59"/>
                    <a:pt x="764" y="59"/>
                  </a:cubicBezTo>
                  <a:cubicBezTo>
                    <a:pt x="764" y="59"/>
                    <a:pt x="762" y="60"/>
                    <a:pt x="761" y="60"/>
                  </a:cubicBezTo>
                  <a:cubicBezTo>
                    <a:pt x="760" y="60"/>
                    <a:pt x="760" y="60"/>
                    <a:pt x="759" y="61"/>
                  </a:cubicBezTo>
                  <a:cubicBezTo>
                    <a:pt x="756" y="60"/>
                    <a:pt x="751" y="61"/>
                    <a:pt x="749" y="60"/>
                  </a:cubicBezTo>
                  <a:cubicBezTo>
                    <a:pt x="749" y="61"/>
                    <a:pt x="746" y="60"/>
                    <a:pt x="746" y="62"/>
                  </a:cubicBezTo>
                  <a:cubicBezTo>
                    <a:pt x="741" y="62"/>
                    <a:pt x="740" y="62"/>
                    <a:pt x="735" y="62"/>
                  </a:cubicBezTo>
                  <a:cubicBezTo>
                    <a:pt x="734" y="62"/>
                    <a:pt x="734" y="62"/>
                    <a:pt x="733" y="62"/>
                  </a:cubicBezTo>
                  <a:cubicBezTo>
                    <a:pt x="732" y="63"/>
                    <a:pt x="730" y="63"/>
                    <a:pt x="730" y="64"/>
                  </a:cubicBezTo>
                  <a:cubicBezTo>
                    <a:pt x="730" y="65"/>
                    <a:pt x="725" y="64"/>
                    <a:pt x="726" y="67"/>
                  </a:cubicBezTo>
                  <a:cubicBezTo>
                    <a:pt x="725" y="68"/>
                    <a:pt x="728" y="68"/>
                    <a:pt x="730" y="69"/>
                  </a:cubicBezTo>
                  <a:cubicBezTo>
                    <a:pt x="729" y="70"/>
                    <a:pt x="729" y="71"/>
                    <a:pt x="726" y="71"/>
                  </a:cubicBezTo>
                  <a:cubicBezTo>
                    <a:pt x="726" y="72"/>
                    <a:pt x="726" y="73"/>
                    <a:pt x="724" y="72"/>
                  </a:cubicBezTo>
                  <a:cubicBezTo>
                    <a:pt x="724" y="73"/>
                    <a:pt x="724" y="74"/>
                    <a:pt x="724" y="74"/>
                  </a:cubicBezTo>
                  <a:cubicBezTo>
                    <a:pt x="724" y="75"/>
                    <a:pt x="725" y="74"/>
                    <a:pt x="726" y="75"/>
                  </a:cubicBezTo>
                  <a:cubicBezTo>
                    <a:pt x="727" y="76"/>
                    <a:pt x="724" y="76"/>
                    <a:pt x="724" y="76"/>
                  </a:cubicBezTo>
                  <a:cubicBezTo>
                    <a:pt x="723" y="76"/>
                    <a:pt x="723" y="77"/>
                    <a:pt x="723" y="77"/>
                  </a:cubicBezTo>
                  <a:cubicBezTo>
                    <a:pt x="722" y="78"/>
                    <a:pt x="719" y="77"/>
                    <a:pt x="718" y="78"/>
                  </a:cubicBezTo>
                  <a:cubicBezTo>
                    <a:pt x="717" y="78"/>
                    <a:pt x="718" y="79"/>
                    <a:pt x="718" y="80"/>
                  </a:cubicBezTo>
                  <a:cubicBezTo>
                    <a:pt x="717" y="80"/>
                    <a:pt x="717" y="79"/>
                    <a:pt x="717" y="79"/>
                  </a:cubicBezTo>
                  <a:cubicBezTo>
                    <a:pt x="716" y="79"/>
                    <a:pt x="714" y="79"/>
                    <a:pt x="716" y="81"/>
                  </a:cubicBezTo>
                  <a:cubicBezTo>
                    <a:pt x="714" y="81"/>
                    <a:pt x="714" y="82"/>
                    <a:pt x="714" y="82"/>
                  </a:cubicBezTo>
                  <a:cubicBezTo>
                    <a:pt x="713" y="82"/>
                    <a:pt x="712" y="82"/>
                    <a:pt x="712" y="82"/>
                  </a:cubicBezTo>
                  <a:cubicBezTo>
                    <a:pt x="711" y="82"/>
                    <a:pt x="712" y="84"/>
                    <a:pt x="710" y="83"/>
                  </a:cubicBezTo>
                  <a:cubicBezTo>
                    <a:pt x="710" y="84"/>
                    <a:pt x="709" y="84"/>
                    <a:pt x="709" y="85"/>
                  </a:cubicBezTo>
                  <a:cubicBezTo>
                    <a:pt x="707" y="85"/>
                    <a:pt x="705" y="85"/>
                    <a:pt x="705" y="86"/>
                  </a:cubicBezTo>
                  <a:cubicBezTo>
                    <a:pt x="704" y="85"/>
                    <a:pt x="705" y="85"/>
                    <a:pt x="705" y="84"/>
                  </a:cubicBezTo>
                  <a:cubicBezTo>
                    <a:pt x="705" y="84"/>
                    <a:pt x="704" y="84"/>
                    <a:pt x="704" y="84"/>
                  </a:cubicBezTo>
                  <a:cubicBezTo>
                    <a:pt x="704" y="83"/>
                    <a:pt x="704" y="83"/>
                    <a:pt x="704" y="83"/>
                  </a:cubicBezTo>
                  <a:cubicBezTo>
                    <a:pt x="703" y="82"/>
                    <a:pt x="703" y="82"/>
                    <a:pt x="702" y="82"/>
                  </a:cubicBezTo>
                  <a:cubicBezTo>
                    <a:pt x="701" y="81"/>
                    <a:pt x="701" y="81"/>
                    <a:pt x="700" y="81"/>
                  </a:cubicBezTo>
                  <a:cubicBezTo>
                    <a:pt x="701" y="80"/>
                    <a:pt x="701" y="79"/>
                    <a:pt x="701" y="78"/>
                  </a:cubicBezTo>
                  <a:cubicBezTo>
                    <a:pt x="701" y="77"/>
                    <a:pt x="700" y="77"/>
                    <a:pt x="700" y="77"/>
                  </a:cubicBezTo>
                  <a:cubicBezTo>
                    <a:pt x="700" y="75"/>
                    <a:pt x="701" y="73"/>
                    <a:pt x="700" y="71"/>
                  </a:cubicBezTo>
                  <a:cubicBezTo>
                    <a:pt x="704" y="73"/>
                    <a:pt x="700" y="71"/>
                    <a:pt x="702" y="70"/>
                  </a:cubicBezTo>
                  <a:cubicBezTo>
                    <a:pt x="702" y="69"/>
                    <a:pt x="703" y="71"/>
                    <a:pt x="704" y="70"/>
                  </a:cubicBezTo>
                  <a:cubicBezTo>
                    <a:pt x="704" y="70"/>
                    <a:pt x="704" y="69"/>
                    <a:pt x="704" y="69"/>
                  </a:cubicBezTo>
                  <a:cubicBezTo>
                    <a:pt x="705" y="68"/>
                    <a:pt x="709" y="67"/>
                    <a:pt x="710" y="67"/>
                  </a:cubicBezTo>
                  <a:cubicBezTo>
                    <a:pt x="710" y="67"/>
                    <a:pt x="712" y="66"/>
                    <a:pt x="711" y="66"/>
                  </a:cubicBezTo>
                  <a:cubicBezTo>
                    <a:pt x="709" y="66"/>
                    <a:pt x="711" y="66"/>
                    <a:pt x="713" y="66"/>
                  </a:cubicBezTo>
                  <a:cubicBezTo>
                    <a:pt x="714" y="65"/>
                    <a:pt x="715" y="64"/>
                    <a:pt x="715" y="63"/>
                  </a:cubicBezTo>
                  <a:cubicBezTo>
                    <a:pt x="715" y="63"/>
                    <a:pt x="718" y="63"/>
                    <a:pt x="718" y="62"/>
                  </a:cubicBezTo>
                  <a:cubicBezTo>
                    <a:pt x="718" y="62"/>
                    <a:pt x="717" y="62"/>
                    <a:pt x="717" y="62"/>
                  </a:cubicBezTo>
                  <a:cubicBezTo>
                    <a:pt x="717" y="62"/>
                    <a:pt x="718" y="61"/>
                    <a:pt x="718" y="61"/>
                  </a:cubicBezTo>
                  <a:cubicBezTo>
                    <a:pt x="719" y="61"/>
                    <a:pt x="720" y="63"/>
                    <a:pt x="720" y="60"/>
                  </a:cubicBezTo>
                  <a:cubicBezTo>
                    <a:pt x="721" y="60"/>
                    <a:pt x="723" y="60"/>
                    <a:pt x="725" y="60"/>
                  </a:cubicBezTo>
                  <a:cubicBezTo>
                    <a:pt x="725" y="60"/>
                    <a:pt x="725" y="59"/>
                    <a:pt x="726" y="59"/>
                  </a:cubicBezTo>
                  <a:cubicBezTo>
                    <a:pt x="726" y="59"/>
                    <a:pt x="727" y="59"/>
                    <a:pt x="728" y="59"/>
                  </a:cubicBezTo>
                  <a:cubicBezTo>
                    <a:pt x="728" y="59"/>
                    <a:pt x="729" y="58"/>
                    <a:pt x="730" y="58"/>
                  </a:cubicBezTo>
                  <a:cubicBezTo>
                    <a:pt x="730" y="58"/>
                    <a:pt x="731" y="58"/>
                    <a:pt x="731" y="57"/>
                  </a:cubicBezTo>
                  <a:cubicBezTo>
                    <a:pt x="731" y="57"/>
                    <a:pt x="732" y="55"/>
                    <a:pt x="734" y="56"/>
                  </a:cubicBezTo>
                  <a:cubicBezTo>
                    <a:pt x="734" y="56"/>
                    <a:pt x="734" y="55"/>
                    <a:pt x="734" y="54"/>
                  </a:cubicBezTo>
                  <a:cubicBezTo>
                    <a:pt x="731" y="54"/>
                    <a:pt x="730" y="54"/>
                    <a:pt x="729" y="54"/>
                  </a:cubicBezTo>
                  <a:cubicBezTo>
                    <a:pt x="728" y="55"/>
                    <a:pt x="727" y="55"/>
                    <a:pt x="727" y="55"/>
                  </a:cubicBezTo>
                  <a:cubicBezTo>
                    <a:pt x="726" y="56"/>
                    <a:pt x="726" y="55"/>
                    <a:pt x="726" y="56"/>
                  </a:cubicBezTo>
                  <a:cubicBezTo>
                    <a:pt x="726" y="57"/>
                    <a:pt x="722" y="57"/>
                    <a:pt x="722" y="58"/>
                  </a:cubicBezTo>
                  <a:cubicBezTo>
                    <a:pt x="720" y="58"/>
                    <a:pt x="719" y="58"/>
                    <a:pt x="719" y="59"/>
                  </a:cubicBezTo>
                  <a:cubicBezTo>
                    <a:pt x="718" y="59"/>
                    <a:pt x="718" y="58"/>
                    <a:pt x="718" y="58"/>
                  </a:cubicBezTo>
                  <a:cubicBezTo>
                    <a:pt x="718" y="58"/>
                    <a:pt x="716" y="58"/>
                    <a:pt x="716" y="58"/>
                  </a:cubicBezTo>
                  <a:cubicBezTo>
                    <a:pt x="715" y="57"/>
                    <a:pt x="716" y="57"/>
                    <a:pt x="716" y="56"/>
                  </a:cubicBezTo>
                  <a:cubicBezTo>
                    <a:pt x="712" y="57"/>
                    <a:pt x="709" y="56"/>
                    <a:pt x="706" y="56"/>
                  </a:cubicBezTo>
                  <a:cubicBezTo>
                    <a:pt x="705" y="57"/>
                    <a:pt x="706" y="57"/>
                    <a:pt x="705" y="57"/>
                  </a:cubicBezTo>
                  <a:cubicBezTo>
                    <a:pt x="704" y="58"/>
                    <a:pt x="702" y="58"/>
                    <a:pt x="701" y="58"/>
                  </a:cubicBezTo>
                  <a:cubicBezTo>
                    <a:pt x="699" y="58"/>
                    <a:pt x="699" y="59"/>
                    <a:pt x="698" y="59"/>
                  </a:cubicBezTo>
                  <a:cubicBezTo>
                    <a:pt x="697" y="60"/>
                    <a:pt x="697" y="60"/>
                    <a:pt x="695" y="60"/>
                  </a:cubicBezTo>
                  <a:cubicBezTo>
                    <a:pt x="694" y="62"/>
                    <a:pt x="696" y="62"/>
                    <a:pt x="696" y="63"/>
                  </a:cubicBezTo>
                  <a:cubicBezTo>
                    <a:pt x="695" y="63"/>
                    <a:pt x="694" y="63"/>
                    <a:pt x="694" y="64"/>
                  </a:cubicBezTo>
                  <a:cubicBezTo>
                    <a:pt x="690" y="64"/>
                    <a:pt x="689" y="65"/>
                    <a:pt x="685" y="65"/>
                  </a:cubicBezTo>
                  <a:cubicBezTo>
                    <a:pt x="684" y="64"/>
                    <a:pt x="685" y="64"/>
                    <a:pt x="685" y="63"/>
                  </a:cubicBezTo>
                  <a:cubicBezTo>
                    <a:pt x="683" y="63"/>
                    <a:pt x="683" y="63"/>
                    <a:pt x="683" y="62"/>
                  </a:cubicBezTo>
                  <a:cubicBezTo>
                    <a:pt x="682" y="62"/>
                    <a:pt x="679" y="62"/>
                    <a:pt x="679" y="62"/>
                  </a:cubicBezTo>
                  <a:cubicBezTo>
                    <a:pt x="674" y="63"/>
                    <a:pt x="669" y="64"/>
                    <a:pt x="662" y="64"/>
                  </a:cubicBezTo>
                  <a:cubicBezTo>
                    <a:pt x="662" y="63"/>
                    <a:pt x="659" y="64"/>
                    <a:pt x="660" y="62"/>
                  </a:cubicBezTo>
                  <a:cubicBezTo>
                    <a:pt x="659" y="62"/>
                    <a:pt x="658" y="62"/>
                    <a:pt x="656" y="62"/>
                  </a:cubicBezTo>
                  <a:cubicBezTo>
                    <a:pt x="652" y="63"/>
                    <a:pt x="649" y="63"/>
                    <a:pt x="646" y="64"/>
                  </a:cubicBezTo>
                  <a:cubicBezTo>
                    <a:pt x="643" y="65"/>
                    <a:pt x="641" y="66"/>
                    <a:pt x="638" y="67"/>
                  </a:cubicBezTo>
                  <a:cubicBezTo>
                    <a:pt x="638" y="68"/>
                    <a:pt x="637" y="68"/>
                    <a:pt x="636" y="68"/>
                  </a:cubicBezTo>
                  <a:cubicBezTo>
                    <a:pt x="636" y="69"/>
                    <a:pt x="634" y="69"/>
                    <a:pt x="635" y="70"/>
                  </a:cubicBezTo>
                  <a:cubicBezTo>
                    <a:pt x="633" y="70"/>
                    <a:pt x="631" y="72"/>
                    <a:pt x="630" y="72"/>
                  </a:cubicBezTo>
                  <a:cubicBezTo>
                    <a:pt x="628" y="71"/>
                    <a:pt x="629" y="72"/>
                    <a:pt x="627" y="72"/>
                  </a:cubicBezTo>
                  <a:cubicBezTo>
                    <a:pt x="625" y="72"/>
                    <a:pt x="625" y="73"/>
                    <a:pt x="625" y="73"/>
                  </a:cubicBezTo>
                  <a:cubicBezTo>
                    <a:pt x="620" y="73"/>
                    <a:pt x="622" y="75"/>
                    <a:pt x="618" y="75"/>
                  </a:cubicBezTo>
                  <a:cubicBezTo>
                    <a:pt x="618" y="75"/>
                    <a:pt x="621" y="77"/>
                    <a:pt x="622" y="76"/>
                  </a:cubicBezTo>
                  <a:cubicBezTo>
                    <a:pt x="623" y="76"/>
                    <a:pt x="623" y="78"/>
                    <a:pt x="623" y="78"/>
                  </a:cubicBezTo>
                  <a:cubicBezTo>
                    <a:pt x="624" y="78"/>
                    <a:pt x="625" y="79"/>
                    <a:pt x="626" y="79"/>
                  </a:cubicBezTo>
                  <a:cubicBezTo>
                    <a:pt x="627" y="79"/>
                    <a:pt x="628" y="78"/>
                    <a:pt x="630" y="78"/>
                  </a:cubicBezTo>
                  <a:cubicBezTo>
                    <a:pt x="630" y="78"/>
                    <a:pt x="631" y="79"/>
                    <a:pt x="631" y="79"/>
                  </a:cubicBezTo>
                  <a:cubicBezTo>
                    <a:pt x="632" y="79"/>
                    <a:pt x="633" y="77"/>
                    <a:pt x="634" y="78"/>
                  </a:cubicBezTo>
                  <a:cubicBezTo>
                    <a:pt x="635" y="78"/>
                    <a:pt x="634" y="78"/>
                    <a:pt x="635" y="77"/>
                  </a:cubicBezTo>
                  <a:cubicBezTo>
                    <a:pt x="636" y="78"/>
                    <a:pt x="636" y="81"/>
                    <a:pt x="639" y="79"/>
                  </a:cubicBezTo>
                  <a:cubicBezTo>
                    <a:pt x="641" y="79"/>
                    <a:pt x="638" y="81"/>
                    <a:pt x="642" y="81"/>
                  </a:cubicBezTo>
                  <a:cubicBezTo>
                    <a:pt x="642" y="81"/>
                    <a:pt x="640" y="81"/>
                    <a:pt x="640" y="81"/>
                  </a:cubicBezTo>
                  <a:cubicBezTo>
                    <a:pt x="639" y="81"/>
                    <a:pt x="641" y="82"/>
                    <a:pt x="641" y="83"/>
                  </a:cubicBezTo>
                  <a:cubicBezTo>
                    <a:pt x="640" y="83"/>
                    <a:pt x="640" y="83"/>
                    <a:pt x="640" y="84"/>
                  </a:cubicBezTo>
                  <a:cubicBezTo>
                    <a:pt x="640" y="84"/>
                    <a:pt x="639" y="84"/>
                    <a:pt x="639" y="85"/>
                  </a:cubicBezTo>
                  <a:cubicBezTo>
                    <a:pt x="638" y="86"/>
                    <a:pt x="640" y="89"/>
                    <a:pt x="637" y="87"/>
                  </a:cubicBezTo>
                  <a:cubicBezTo>
                    <a:pt x="637" y="92"/>
                    <a:pt x="633" y="94"/>
                    <a:pt x="632" y="97"/>
                  </a:cubicBezTo>
                  <a:cubicBezTo>
                    <a:pt x="630" y="97"/>
                    <a:pt x="630" y="97"/>
                    <a:pt x="629" y="97"/>
                  </a:cubicBezTo>
                  <a:cubicBezTo>
                    <a:pt x="628" y="97"/>
                    <a:pt x="629" y="98"/>
                    <a:pt x="629" y="98"/>
                  </a:cubicBezTo>
                  <a:cubicBezTo>
                    <a:pt x="628" y="99"/>
                    <a:pt x="627" y="98"/>
                    <a:pt x="626" y="99"/>
                  </a:cubicBezTo>
                  <a:cubicBezTo>
                    <a:pt x="625" y="99"/>
                    <a:pt x="626" y="99"/>
                    <a:pt x="626" y="100"/>
                  </a:cubicBezTo>
                  <a:cubicBezTo>
                    <a:pt x="625" y="100"/>
                    <a:pt x="624" y="99"/>
                    <a:pt x="624" y="100"/>
                  </a:cubicBezTo>
                  <a:cubicBezTo>
                    <a:pt x="623" y="100"/>
                    <a:pt x="625" y="100"/>
                    <a:pt x="625" y="100"/>
                  </a:cubicBezTo>
                  <a:cubicBezTo>
                    <a:pt x="624" y="101"/>
                    <a:pt x="623" y="101"/>
                    <a:pt x="622" y="101"/>
                  </a:cubicBezTo>
                  <a:cubicBezTo>
                    <a:pt x="621" y="101"/>
                    <a:pt x="621" y="102"/>
                    <a:pt x="621" y="103"/>
                  </a:cubicBezTo>
                  <a:cubicBezTo>
                    <a:pt x="620" y="103"/>
                    <a:pt x="619" y="103"/>
                    <a:pt x="618" y="103"/>
                  </a:cubicBezTo>
                  <a:cubicBezTo>
                    <a:pt x="617" y="103"/>
                    <a:pt x="618" y="104"/>
                    <a:pt x="617" y="105"/>
                  </a:cubicBezTo>
                  <a:cubicBezTo>
                    <a:pt x="617" y="105"/>
                    <a:pt x="615" y="104"/>
                    <a:pt x="615" y="105"/>
                  </a:cubicBezTo>
                  <a:cubicBezTo>
                    <a:pt x="615" y="105"/>
                    <a:pt x="615" y="106"/>
                    <a:pt x="614" y="105"/>
                  </a:cubicBezTo>
                  <a:cubicBezTo>
                    <a:pt x="613" y="105"/>
                    <a:pt x="612" y="105"/>
                    <a:pt x="612" y="106"/>
                  </a:cubicBezTo>
                  <a:cubicBezTo>
                    <a:pt x="607" y="107"/>
                    <a:pt x="607" y="107"/>
                    <a:pt x="602" y="106"/>
                  </a:cubicBezTo>
                  <a:cubicBezTo>
                    <a:pt x="602" y="107"/>
                    <a:pt x="598" y="108"/>
                    <a:pt x="600" y="108"/>
                  </a:cubicBezTo>
                  <a:cubicBezTo>
                    <a:pt x="601" y="109"/>
                    <a:pt x="593" y="108"/>
                    <a:pt x="597" y="109"/>
                  </a:cubicBezTo>
                  <a:cubicBezTo>
                    <a:pt x="597" y="109"/>
                    <a:pt x="595" y="109"/>
                    <a:pt x="595" y="109"/>
                  </a:cubicBezTo>
                  <a:cubicBezTo>
                    <a:pt x="592" y="110"/>
                    <a:pt x="594" y="111"/>
                    <a:pt x="594" y="113"/>
                  </a:cubicBezTo>
                  <a:cubicBezTo>
                    <a:pt x="591" y="113"/>
                    <a:pt x="592" y="113"/>
                    <a:pt x="589" y="113"/>
                  </a:cubicBezTo>
                  <a:cubicBezTo>
                    <a:pt x="590" y="113"/>
                    <a:pt x="590" y="114"/>
                    <a:pt x="588" y="114"/>
                  </a:cubicBezTo>
                  <a:cubicBezTo>
                    <a:pt x="588" y="115"/>
                    <a:pt x="589" y="119"/>
                    <a:pt x="590" y="118"/>
                  </a:cubicBezTo>
                  <a:cubicBezTo>
                    <a:pt x="592" y="118"/>
                    <a:pt x="590" y="121"/>
                    <a:pt x="593" y="122"/>
                  </a:cubicBezTo>
                  <a:cubicBezTo>
                    <a:pt x="595" y="122"/>
                    <a:pt x="592" y="123"/>
                    <a:pt x="595" y="123"/>
                  </a:cubicBezTo>
                  <a:cubicBezTo>
                    <a:pt x="595" y="124"/>
                    <a:pt x="594" y="124"/>
                    <a:pt x="594" y="124"/>
                  </a:cubicBezTo>
                  <a:cubicBezTo>
                    <a:pt x="593" y="125"/>
                    <a:pt x="592" y="124"/>
                    <a:pt x="592" y="124"/>
                  </a:cubicBezTo>
                  <a:cubicBezTo>
                    <a:pt x="591" y="124"/>
                    <a:pt x="592" y="125"/>
                    <a:pt x="591" y="125"/>
                  </a:cubicBezTo>
                  <a:cubicBezTo>
                    <a:pt x="590" y="125"/>
                    <a:pt x="589" y="125"/>
                    <a:pt x="588" y="125"/>
                  </a:cubicBezTo>
                  <a:cubicBezTo>
                    <a:pt x="586" y="125"/>
                    <a:pt x="583" y="126"/>
                    <a:pt x="581" y="125"/>
                  </a:cubicBezTo>
                  <a:cubicBezTo>
                    <a:pt x="581" y="124"/>
                    <a:pt x="582" y="124"/>
                    <a:pt x="582" y="123"/>
                  </a:cubicBezTo>
                  <a:cubicBezTo>
                    <a:pt x="582" y="122"/>
                    <a:pt x="581" y="121"/>
                    <a:pt x="583" y="121"/>
                  </a:cubicBezTo>
                  <a:cubicBezTo>
                    <a:pt x="583" y="120"/>
                    <a:pt x="580" y="120"/>
                    <a:pt x="581" y="119"/>
                  </a:cubicBezTo>
                  <a:cubicBezTo>
                    <a:pt x="579" y="118"/>
                    <a:pt x="577" y="119"/>
                    <a:pt x="575" y="118"/>
                  </a:cubicBezTo>
                  <a:cubicBezTo>
                    <a:pt x="574" y="116"/>
                    <a:pt x="579" y="117"/>
                    <a:pt x="577" y="115"/>
                  </a:cubicBezTo>
                  <a:cubicBezTo>
                    <a:pt x="577" y="115"/>
                    <a:pt x="576" y="115"/>
                    <a:pt x="576" y="115"/>
                  </a:cubicBezTo>
                  <a:cubicBezTo>
                    <a:pt x="575" y="115"/>
                    <a:pt x="575" y="115"/>
                    <a:pt x="574" y="114"/>
                  </a:cubicBezTo>
                  <a:cubicBezTo>
                    <a:pt x="574" y="114"/>
                    <a:pt x="573" y="114"/>
                    <a:pt x="572" y="113"/>
                  </a:cubicBezTo>
                  <a:cubicBezTo>
                    <a:pt x="571" y="113"/>
                    <a:pt x="571" y="114"/>
                    <a:pt x="569" y="114"/>
                  </a:cubicBezTo>
                  <a:cubicBezTo>
                    <a:pt x="568" y="114"/>
                    <a:pt x="569" y="114"/>
                    <a:pt x="569" y="114"/>
                  </a:cubicBezTo>
                  <a:cubicBezTo>
                    <a:pt x="569" y="116"/>
                    <a:pt x="567" y="113"/>
                    <a:pt x="567" y="115"/>
                  </a:cubicBezTo>
                  <a:cubicBezTo>
                    <a:pt x="565" y="114"/>
                    <a:pt x="565" y="116"/>
                    <a:pt x="561" y="115"/>
                  </a:cubicBezTo>
                  <a:cubicBezTo>
                    <a:pt x="564" y="114"/>
                    <a:pt x="561" y="113"/>
                    <a:pt x="564" y="112"/>
                  </a:cubicBezTo>
                  <a:cubicBezTo>
                    <a:pt x="566" y="112"/>
                    <a:pt x="559" y="112"/>
                    <a:pt x="559" y="113"/>
                  </a:cubicBezTo>
                  <a:cubicBezTo>
                    <a:pt x="559" y="114"/>
                    <a:pt x="558" y="112"/>
                    <a:pt x="558" y="112"/>
                  </a:cubicBezTo>
                  <a:cubicBezTo>
                    <a:pt x="556" y="112"/>
                    <a:pt x="557" y="114"/>
                    <a:pt x="555" y="114"/>
                  </a:cubicBezTo>
                  <a:cubicBezTo>
                    <a:pt x="555" y="114"/>
                    <a:pt x="553" y="114"/>
                    <a:pt x="552" y="115"/>
                  </a:cubicBezTo>
                  <a:cubicBezTo>
                    <a:pt x="552" y="115"/>
                    <a:pt x="551" y="115"/>
                    <a:pt x="551" y="116"/>
                  </a:cubicBezTo>
                  <a:cubicBezTo>
                    <a:pt x="547" y="115"/>
                    <a:pt x="548" y="115"/>
                    <a:pt x="544" y="116"/>
                  </a:cubicBezTo>
                  <a:cubicBezTo>
                    <a:pt x="545" y="116"/>
                    <a:pt x="545" y="117"/>
                    <a:pt x="545" y="117"/>
                  </a:cubicBezTo>
                  <a:cubicBezTo>
                    <a:pt x="546" y="117"/>
                    <a:pt x="548" y="117"/>
                    <a:pt x="548" y="117"/>
                  </a:cubicBezTo>
                  <a:cubicBezTo>
                    <a:pt x="549" y="117"/>
                    <a:pt x="548" y="118"/>
                    <a:pt x="548" y="118"/>
                  </a:cubicBezTo>
                  <a:cubicBezTo>
                    <a:pt x="549" y="118"/>
                    <a:pt x="551" y="118"/>
                    <a:pt x="551" y="118"/>
                  </a:cubicBezTo>
                  <a:cubicBezTo>
                    <a:pt x="552" y="118"/>
                    <a:pt x="551" y="119"/>
                    <a:pt x="551" y="119"/>
                  </a:cubicBezTo>
                  <a:cubicBezTo>
                    <a:pt x="552" y="119"/>
                    <a:pt x="554" y="119"/>
                    <a:pt x="554" y="120"/>
                  </a:cubicBezTo>
                  <a:cubicBezTo>
                    <a:pt x="555" y="119"/>
                    <a:pt x="555" y="119"/>
                    <a:pt x="556" y="119"/>
                  </a:cubicBezTo>
                  <a:cubicBezTo>
                    <a:pt x="560" y="118"/>
                    <a:pt x="563" y="119"/>
                    <a:pt x="563" y="121"/>
                  </a:cubicBezTo>
                  <a:cubicBezTo>
                    <a:pt x="562" y="121"/>
                    <a:pt x="560" y="121"/>
                    <a:pt x="558" y="121"/>
                  </a:cubicBezTo>
                  <a:cubicBezTo>
                    <a:pt x="558" y="121"/>
                    <a:pt x="557" y="122"/>
                    <a:pt x="557" y="123"/>
                  </a:cubicBezTo>
                  <a:cubicBezTo>
                    <a:pt x="556" y="123"/>
                    <a:pt x="555" y="123"/>
                    <a:pt x="556" y="123"/>
                  </a:cubicBezTo>
                  <a:cubicBezTo>
                    <a:pt x="556" y="124"/>
                    <a:pt x="554" y="124"/>
                    <a:pt x="552" y="124"/>
                  </a:cubicBezTo>
                  <a:cubicBezTo>
                    <a:pt x="554" y="126"/>
                    <a:pt x="557" y="126"/>
                    <a:pt x="557" y="129"/>
                  </a:cubicBezTo>
                  <a:cubicBezTo>
                    <a:pt x="560" y="127"/>
                    <a:pt x="558" y="128"/>
                    <a:pt x="560" y="129"/>
                  </a:cubicBezTo>
                  <a:cubicBezTo>
                    <a:pt x="560" y="131"/>
                    <a:pt x="561" y="134"/>
                    <a:pt x="559" y="135"/>
                  </a:cubicBezTo>
                  <a:cubicBezTo>
                    <a:pt x="561" y="136"/>
                    <a:pt x="562" y="137"/>
                    <a:pt x="561" y="139"/>
                  </a:cubicBezTo>
                  <a:cubicBezTo>
                    <a:pt x="558" y="138"/>
                    <a:pt x="560" y="142"/>
                    <a:pt x="558" y="141"/>
                  </a:cubicBezTo>
                  <a:cubicBezTo>
                    <a:pt x="557" y="140"/>
                    <a:pt x="558" y="141"/>
                    <a:pt x="557" y="141"/>
                  </a:cubicBezTo>
                  <a:cubicBezTo>
                    <a:pt x="557" y="142"/>
                    <a:pt x="555" y="142"/>
                    <a:pt x="555" y="143"/>
                  </a:cubicBezTo>
                  <a:cubicBezTo>
                    <a:pt x="552" y="143"/>
                    <a:pt x="555" y="145"/>
                    <a:pt x="551" y="144"/>
                  </a:cubicBezTo>
                  <a:cubicBezTo>
                    <a:pt x="554" y="146"/>
                    <a:pt x="547" y="146"/>
                    <a:pt x="548" y="147"/>
                  </a:cubicBezTo>
                  <a:cubicBezTo>
                    <a:pt x="550" y="148"/>
                    <a:pt x="548" y="147"/>
                    <a:pt x="546" y="148"/>
                  </a:cubicBezTo>
                  <a:cubicBezTo>
                    <a:pt x="546" y="148"/>
                    <a:pt x="546" y="149"/>
                    <a:pt x="545" y="149"/>
                  </a:cubicBezTo>
                  <a:cubicBezTo>
                    <a:pt x="545" y="149"/>
                    <a:pt x="544" y="149"/>
                    <a:pt x="543" y="149"/>
                  </a:cubicBezTo>
                  <a:cubicBezTo>
                    <a:pt x="543" y="149"/>
                    <a:pt x="544" y="150"/>
                    <a:pt x="543" y="150"/>
                  </a:cubicBezTo>
                  <a:cubicBezTo>
                    <a:pt x="543" y="151"/>
                    <a:pt x="540" y="150"/>
                    <a:pt x="541" y="151"/>
                  </a:cubicBezTo>
                  <a:cubicBezTo>
                    <a:pt x="534" y="151"/>
                    <a:pt x="535" y="152"/>
                    <a:pt x="529" y="151"/>
                  </a:cubicBezTo>
                  <a:cubicBezTo>
                    <a:pt x="527" y="151"/>
                    <a:pt x="528" y="152"/>
                    <a:pt x="528" y="153"/>
                  </a:cubicBezTo>
                  <a:cubicBezTo>
                    <a:pt x="525" y="152"/>
                    <a:pt x="522" y="154"/>
                    <a:pt x="522" y="154"/>
                  </a:cubicBezTo>
                  <a:cubicBezTo>
                    <a:pt x="520" y="153"/>
                    <a:pt x="521" y="154"/>
                    <a:pt x="518" y="154"/>
                  </a:cubicBezTo>
                  <a:cubicBezTo>
                    <a:pt x="516" y="154"/>
                    <a:pt x="519" y="155"/>
                    <a:pt x="517" y="155"/>
                  </a:cubicBezTo>
                  <a:cubicBezTo>
                    <a:pt x="515" y="156"/>
                    <a:pt x="513" y="154"/>
                    <a:pt x="511" y="154"/>
                  </a:cubicBezTo>
                  <a:cubicBezTo>
                    <a:pt x="508" y="154"/>
                    <a:pt x="507" y="155"/>
                    <a:pt x="505" y="155"/>
                  </a:cubicBezTo>
                  <a:cubicBezTo>
                    <a:pt x="504" y="155"/>
                    <a:pt x="503" y="156"/>
                    <a:pt x="503" y="156"/>
                  </a:cubicBezTo>
                  <a:cubicBezTo>
                    <a:pt x="500" y="156"/>
                    <a:pt x="500" y="157"/>
                    <a:pt x="498" y="157"/>
                  </a:cubicBezTo>
                  <a:cubicBezTo>
                    <a:pt x="497" y="159"/>
                    <a:pt x="500" y="158"/>
                    <a:pt x="500" y="159"/>
                  </a:cubicBezTo>
                  <a:cubicBezTo>
                    <a:pt x="500" y="160"/>
                    <a:pt x="500" y="160"/>
                    <a:pt x="501" y="160"/>
                  </a:cubicBezTo>
                  <a:cubicBezTo>
                    <a:pt x="502" y="160"/>
                    <a:pt x="501" y="161"/>
                    <a:pt x="502" y="161"/>
                  </a:cubicBezTo>
                  <a:cubicBezTo>
                    <a:pt x="503" y="162"/>
                    <a:pt x="504" y="161"/>
                    <a:pt x="505" y="162"/>
                  </a:cubicBezTo>
                  <a:cubicBezTo>
                    <a:pt x="505" y="162"/>
                    <a:pt x="505" y="163"/>
                    <a:pt x="505" y="163"/>
                  </a:cubicBezTo>
                  <a:cubicBezTo>
                    <a:pt x="505" y="163"/>
                    <a:pt x="507" y="163"/>
                    <a:pt x="507" y="163"/>
                  </a:cubicBezTo>
                  <a:cubicBezTo>
                    <a:pt x="508" y="163"/>
                    <a:pt x="508" y="164"/>
                    <a:pt x="509" y="165"/>
                  </a:cubicBezTo>
                  <a:cubicBezTo>
                    <a:pt x="510" y="166"/>
                    <a:pt x="512" y="167"/>
                    <a:pt x="512" y="167"/>
                  </a:cubicBezTo>
                  <a:cubicBezTo>
                    <a:pt x="512" y="167"/>
                    <a:pt x="512" y="168"/>
                    <a:pt x="512" y="169"/>
                  </a:cubicBezTo>
                  <a:cubicBezTo>
                    <a:pt x="512" y="169"/>
                    <a:pt x="513" y="170"/>
                    <a:pt x="513" y="171"/>
                  </a:cubicBezTo>
                  <a:cubicBezTo>
                    <a:pt x="513" y="171"/>
                    <a:pt x="512" y="171"/>
                    <a:pt x="512" y="172"/>
                  </a:cubicBezTo>
                  <a:cubicBezTo>
                    <a:pt x="511" y="173"/>
                    <a:pt x="512" y="174"/>
                    <a:pt x="510" y="173"/>
                  </a:cubicBezTo>
                  <a:cubicBezTo>
                    <a:pt x="511" y="175"/>
                    <a:pt x="507" y="174"/>
                    <a:pt x="508" y="175"/>
                  </a:cubicBezTo>
                  <a:cubicBezTo>
                    <a:pt x="504" y="175"/>
                    <a:pt x="505" y="176"/>
                    <a:pt x="502" y="176"/>
                  </a:cubicBezTo>
                  <a:cubicBezTo>
                    <a:pt x="501" y="176"/>
                    <a:pt x="501" y="177"/>
                    <a:pt x="501" y="177"/>
                  </a:cubicBezTo>
                  <a:cubicBezTo>
                    <a:pt x="501" y="177"/>
                    <a:pt x="498" y="177"/>
                    <a:pt x="499" y="178"/>
                  </a:cubicBezTo>
                  <a:cubicBezTo>
                    <a:pt x="500" y="178"/>
                    <a:pt x="500" y="178"/>
                    <a:pt x="499" y="178"/>
                  </a:cubicBezTo>
                  <a:cubicBezTo>
                    <a:pt x="498" y="179"/>
                    <a:pt x="498" y="179"/>
                    <a:pt x="496" y="179"/>
                  </a:cubicBezTo>
                  <a:cubicBezTo>
                    <a:pt x="497" y="177"/>
                    <a:pt x="494" y="179"/>
                    <a:pt x="494" y="178"/>
                  </a:cubicBezTo>
                  <a:cubicBezTo>
                    <a:pt x="494" y="177"/>
                    <a:pt x="493" y="176"/>
                    <a:pt x="492" y="176"/>
                  </a:cubicBezTo>
                  <a:cubicBezTo>
                    <a:pt x="492" y="176"/>
                    <a:pt x="490" y="176"/>
                    <a:pt x="490" y="176"/>
                  </a:cubicBezTo>
                  <a:cubicBezTo>
                    <a:pt x="490" y="176"/>
                    <a:pt x="490" y="175"/>
                    <a:pt x="490" y="175"/>
                  </a:cubicBezTo>
                  <a:cubicBezTo>
                    <a:pt x="489" y="175"/>
                    <a:pt x="487" y="175"/>
                    <a:pt x="486" y="174"/>
                  </a:cubicBezTo>
                  <a:cubicBezTo>
                    <a:pt x="486" y="174"/>
                    <a:pt x="486" y="174"/>
                    <a:pt x="486" y="173"/>
                  </a:cubicBezTo>
                  <a:cubicBezTo>
                    <a:pt x="485" y="173"/>
                    <a:pt x="484" y="174"/>
                    <a:pt x="483" y="173"/>
                  </a:cubicBezTo>
                  <a:cubicBezTo>
                    <a:pt x="482" y="173"/>
                    <a:pt x="483" y="172"/>
                    <a:pt x="482" y="172"/>
                  </a:cubicBezTo>
                  <a:cubicBezTo>
                    <a:pt x="481" y="172"/>
                    <a:pt x="481" y="172"/>
                    <a:pt x="481" y="173"/>
                  </a:cubicBezTo>
                  <a:cubicBezTo>
                    <a:pt x="479" y="172"/>
                    <a:pt x="480" y="172"/>
                    <a:pt x="478" y="171"/>
                  </a:cubicBezTo>
                  <a:cubicBezTo>
                    <a:pt x="475" y="170"/>
                    <a:pt x="476" y="172"/>
                    <a:pt x="475" y="173"/>
                  </a:cubicBezTo>
                  <a:cubicBezTo>
                    <a:pt x="475" y="173"/>
                    <a:pt x="473" y="173"/>
                    <a:pt x="473" y="173"/>
                  </a:cubicBezTo>
                  <a:cubicBezTo>
                    <a:pt x="473" y="174"/>
                    <a:pt x="474" y="176"/>
                    <a:pt x="472" y="176"/>
                  </a:cubicBezTo>
                  <a:cubicBezTo>
                    <a:pt x="473" y="177"/>
                    <a:pt x="473" y="177"/>
                    <a:pt x="473" y="178"/>
                  </a:cubicBezTo>
                  <a:cubicBezTo>
                    <a:pt x="474" y="178"/>
                    <a:pt x="475" y="179"/>
                    <a:pt x="475" y="178"/>
                  </a:cubicBezTo>
                  <a:cubicBezTo>
                    <a:pt x="478" y="179"/>
                    <a:pt x="476" y="180"/>
                    <a:pt x="476" y="182"/>
                  </a:cubicBezTo>
                  <a:cubicBezTo>
                    <a:pt x="476" y="182"/>
                    <a:pt x="477" y="182"/>
                    <a:pt x="477" y="183"/>
                  </a:cubicBezTo>
                  <a:cubicBezTo>
                    <a:pt x="478" y="183"/>
                    <a:pt x="479" y="184"/>
                    <a:pt x="479" y="184"/>
                  </a:cubicBezTo>
                  <a:cubicBezTo>
                    <a:pt x="481" y="184"/>
                    <a:pt x="482" y="185"/>
                    <a:pt x="484" y="185"/>
                  </a:cubicBezTo>
                  <a:cubicBezTo>
                    <a:pt x="485" y="185"/>
                    <a:pt x="484" y="186"/>
                    <a:pt x="485" y="186"/>
                  </a:cubicBezTo>
                  <a:cubicBezTo>
                    <a:pt x="486" y="186"/>
                    <a:pt x="486" y="186"/>
                    <a:pt x="486" y="187"/>
                  </a:cubicBezTo>
                  <a:cubicBezTo>
                    <a:pt x="486" y="187"/>
                    <a:pt x="488" y="187"/>
                    <a:pt x="488" y="187"/>
                  </a:cubicBezTo>
                  <a:cubicBezTo>
                    <a:pt x="489" y="188"/>
                    <a:pt x="488" y="189"/>
                    <a:pt x="488" y="189"/>
                  </a:cubicBezTo>
                  <a:cubicBezTo>
                    <a:pt x="488" y="189"/>
                    <a:pt x="490" y="190"/>
                    <a:pt x="490" y="190"/>
                  </a:cubicBezTo>
                  <a:cubicBezTo>
                    <a:pt x="490" y="190"/>
                    <a:pt x="488" y="192"/>
                    <a:pt x="491" y="192"/>
                  </a:cubicBezTo>
                  <a:cubicBezTo>
                    <a:pt x="491" y="193"/>
                    <a:pt x="489" y="193"/>
                    <a:pt x="487" y="192"/>
                  </a:cubicBezTo>
                  <a:cubicBezTo>
                    <a:pt x="486" y="192"/>
                    <a:pt x="483" y="192"/>
                    <a:pt x="482" y="192"/>
                  </a:cubicBezTo>
                  <a:cubicBezTo>
                    <a:pt x="482" y="192"/>
                    <a:pt x="483" y="190"/>
                    <a:pt x="481" y="191"/>
                  </a:cubicBezTo>
                  <a:cubicBezTo>
                    <a:pt x="479" y="191"/>
                    <a:pt x="480" y="190"/>
                    <a:pt x="479" y="189"/>
                  </a:cubicBezTo>
                  <a:cubicBezTo>
                    <a:pt x="479" y="188"/>
                    <a:pt x="477" y="188"/>
                    <a:pt x="476" y="188"/>
                  </a:cubicBezTo>
                  <a:cubicBezTo>
                    <a:pt x="476" y="187"/>
                    <a:pt x="476" y="186"/>
                    <a:pt x="477" y="186"/>
                  </a:cubicBezTo>
                  <a:cubicBezTo>
                    <a:pt x="475" y="185"/>
                    <a:pt x="475" y="184"/>
                    <a:pt x="472" y="183"/>
                  </a:cubicBezTo>
                  <a:cubicBezTo>
                    <a:pt x="472" y="182"/>
                    <a:pt x="471" y="182"/>
                    <a:pt x="472" y="182"/>
                  </a:cubicBezTo>
                  <a:cubicBezTo>
                    <a:pt x="471" y="181"/>
                    <a:pt x="470" y="181"/>
                    <a:pt x="469" y="181"/>
                  </a:cubicBezTo>
                  <a:cubicBezTo>
                    <a:pt x="469" y="180"/>
                    <a:pt x="469" y="179"/>
                    <a:pt x="468" y="179"/>
                  </a:cubicBezTo>
                  <a:cubicBezTo>
                    <a:pt x="468" y="178"/>
                    <a:pt x="469" y="178"/>
                    <a:pt x="469" y="177"/>
                  </a:cubicBezTo>
                  <a:cubicBezTo>
                    <a:pt x="469" y="177"/>
                    <a:pt x="468" y="176"/>
                    <a:pt x="467" y="176"/>
                  </a:cubicBezTo>
                  <a:cubicBezTo>
                    <a:pt x="468" y="175"/>
                    <a:pt x="468" y="175"/>
                    <a:pt x="467" y="175"/>
                  </a:cubicBezTo>
                  <a:cubicBezTo>
                    <a:pt x="468" y="174"/>
                    <a:pt x="470" y="175"/>
                    <a:pt x="471" y="174"/>
                  </a:cubicBezTo>
                  <a:cubicBezTo>
                    <a:pt x="471" y="174"/>
                    <a:pt x="470" y="174"/>
                    <a:pt x="470" y="173"/>
                  </a:cubicBezTo>
                  <a:cubicBezTo>
                    <a:pt x="470" y="173"/>
                    <a:pt x="471" y="173"/>
                    <a:pt x="471" y="173"/>
                  </a:cubicBezTo>
                  <a:cubicBezTo>
                    <a:pt x="471" y="172"/>
                    <a:pt x="470" y="171"/>
                    <a:pt x="469" y="170"/>
                  </a:cubicBezTo>
                  <a:cubicBezTo>
                    <a:pt x="469" y="169"/>
                    <a:pt x="470" y="168"/>
                    <a:pt x="469" y="167"/>
                  </a:cubicBezTo>
                  <a:cubicBezTo>
                    <a:pt x="469" y="167"/>
                    <a:pt x="468" y="167"/>
                    <a:pt x="467" y="166"/>
                  </a:cubicBezTo>
                  <a:cubicBezTo>
                    <a:pt x="467" y="166"/>
                    <a:pt x="467" y="165"/>
                    <a:pt x="466" y="165"/>
                  </a:cubicBezTo>
                  <a:cubicBezTo>
                    <a:pt x="465" y="164"/>
                    <a:pt x="464" y="163"/>
                    <a:pt x="463" y="163"/>
                  </a:cubicBezTo>
                  <a:cubicBezTo>
                    <a:pt x="460" y="162"/>
                    <a:pt x="462" y="165"/>
                    <a:pt x="459" y="163"/>
                  </a:cubicBezTo>
                  <a:cubicBezTo>
                    <a:pt x="458" y="163"/>
                    <a:pt x="459" y="164"/>
                    <a:pt x="458" y="165"/>
                  </a:cubicBezTo>
                  <a:cubicBezTo>
                    <a:pt x="458" y="165"/>
                    <a:pt x="457" y="165"/>
                    <a:pt x="456" y="165"/>
                  </a:cubicBezTo>
                  <a:cubicBezTo>
                    <a:pt x="456" y="165"/>
                    <a:pt x="457" y="166"/>
                    <a:pt x="455" y="166"/>
                  </a:cubicBezTo>
                  <a:cubicBezTo>
                    <a:pt x="453" y="166"/>
                    <a:pt x="453" y="165"/>
                    <a:pt x="452" y="164"/>
                  </a:cubicBezTo>
                  <a:cubicBezTo>
                    <a:pt x="452" y="164"/>
                    <a:pt x="451" y="164"/>
                    <a:pt x="451" y="164"/>
                  </a:cubicBezTo>
                  <a:cubicBezTo>
                    <a:pt x="451" y="163"/>
                    <a:pt x="452" y="163"/>
                    <a:pt x="452" y="163"/>
                  </a:cubicBezTo>
                  <a:cubicBezTo>
                    <a:pt x="452" y="162"/>
                    <a:pt x="450" y="160"/>
                    <a:pt x="452" y="159"/>
                  </a:cubicBezTo>
                  <a:cubicBezTo>
                    <a:pt x="451" y="159"/>
                    <a:pt x="450" y="158"/>
                    <a:pt x="450" y="156"/>
                  </a:cubicBezTo>
                  <a:cubicBezTo>
                    <a:pt x="449" y="156"/>
                    <a:pt x="450" y="157"/>
                    <a:pt x="449" y="157"/>
                  </a:cubicBezTo>
                  <a:cubicBezTo>
                    <a:pt x="448" y="157"/>
                    <a:pt x="449" y="155"/>
                    <a:pt x="447" y="155"/>
                  </a:cubicBezTo>
                  <a:cubicBezTo>
                    <a:pt x="447" y="154"/>
                    <a:pt x="446" y="154"/>
                    <a:pt x="445" y="154"/>
                  </a:cubicBezTo>
                  <a:cubicBezTo>
                    <a:pt x="445" y="153"/>
                    <a:pt x="445" y="153"/>
                    <a:pt x="444" y="153"/>
                  </a:cubicBezTo>
                  <a:cubicBezTo>
                    <a:pt x="444" y="152"/>
                    <a:pt x="441" y="152"/>
                    <a:pt x="441" y="151"/>
                  </a:cubicBezTo>
                  <a:cubicBezTo>
                    <a:pt x="438" y="151"/>
                    <a:pt x="437" y="152"/>
                    <a:pt x="436" y="153"/>
                  </a:cubicBezTo>
                  <a:cubicBezTo>
                    <a:pt x="434" y="153"/>
                    <a:pt x="433" y="153"/>
                    <a:pt x="433" y="153"/>
                  </a:cubicBezTo>
                  <a:cubicBezTo>
                    <a:pt x="430" y="153"/>
                    <a:pt x="428" y="153"/>
                    <a:pt x="426" y="153"/>
                  </a:cubicBezTo>
                  <a:cubicBezTo>
                    <a:pt x="425" y="153"/>
                    <a:pt x="424" y="154"/>
                    <a:pt x="424" y="154"/>
                  </a:cubicBezTo>
                  <a:cubicBezTo>
                    <a:pt x="423" y="154"/>
                    <a:pt x="423" y="154"/>
                    <a:pt x="423" y="155"/>
                  </a:cubicBezTo>
                  <a:cubicBezTo>
                    <a:pt x="423" y="155"/>
                    <a:pt x="420" y="155"/>
                    <a:pt x="420" y="156"/>
                  </a:cubicBezTo>
                  <a:cubicBezTo>
                    <a:pt x="418" y="156"/>
                    <a:pt x="416" y="158"/>
                    <a:pt x="412" y="159"/>
                  </a:cubicBezTo>
                  <a:cubicBezTo>
                    <a:pt x="409" y="160"/>
                    <a:pt x="409" y="162"/>
                    <a:pt x="405" y="162"/>
                  </a:cubicBezTo>
                  <a:cubicBezTo>
                    <a:pt x="406" y="163"/>
                    <a:pt x="406" y="163"/>
                    <a:pt x="403" y="163"/>
                  </a:cubicBezTo>
                  <a:cubicBezTo>
                    <a:pt x="403" y="163"/>
                    <a:pt x="403" y="164"/>
                    <a:pt x="404" y="164"/>
                  </a:cubicBezTo>
                  <a:cubicBezTo>
                    <a:pt x="404" y="164"/>
                    <a:pt x="402" y="164"/>
                    <a:pt x="402" y="164"/>
                  </a:cubicBezTo>
                  <a:cubicBezTo>
                    <a:pt x="400" y="164"/>
                    <a:pt x="401" y="165"/>
                    <a:pt x="398" y="165"/>
                  </a:cubicBezTo>
                  <a:cubicBezTo>
                    <a:pt x="397" y="165"/>
                    <a:pt x="397" y="166"/>
                    <a:pt x="395" y="166"/>
                  </a:cubicBezTo>
                  <a:cubicBezTo>
                    <a:pt x="395" y="166"/>
                    <a:pt x="396" y="167"/>
                    <a:pt x="396" y="167"/>
                  </a:cubicBezTo>
                  <a:cubicBezTo>
                    <a:pt x="396" y="168"/>
                    <a:pt x="394" y="169"/>
                    <a:pt x="394" y="171"/>
                  </a:cubicBezTo>
                  <a:cubicBezTo>
                    <a:pt x="393" y="173"/>
                    <a:pt x="394" y="176"/>
                    <a:pt x="393" y="176"/>
                  </a:cubicBezTo>
                  <a:cubicBezTo>
                    <a:pt x="393" y="177"/>
                    <a:pt x="391" y="176"/>
                    <a:pt x="391" y="176"/>
                  </a:cubicBezTo>
                  <a:cubicBezTo>
                    <a:pt x="390" y="177"/>
                    <a:pt x="391" y="178"/>
                    <a:pt x="390" y="178"/>
                  </a:cubicBezTo>
                  <a:cubicBezTo>
                    <a:pt x="389" y="179"/>
                    <a:pt x="387" y="179"/>
                    <a:pt x="386" y="179"/>
                  </a:cubicBezTo>
                  <a:cubicBezTo>
                    <a:pt x="385" y="179"/>
                    <a:pt x="385" y="180"/>
                    <a:pt x="383" y="180"/>
                  </a:cubicBezTo>
                  <a:cubicBezTo>
                    <a:pt x="381" y="178"/>
                    <a:pt x="379" y="177"/>
                    <a:pt x="378" y="175"/>
                  </a:cubicBezTo>
                  <a:cubicBezTo>
                    <a:pt x="377" y="175"/>
                    <a:pt x="377" y="174"/>
                    <a:pt x="376" y="174"/>
                  </a:cubicBezTo>
                  <a:cubicBezTo>
                    <a:pt x="376" y="174"/>
                    <a:pt x="375" y="173"/>
                    <a:pt x="374" y="173"/>
                  </a:cubicBezTo>
                  <a:cubicBezTo>
                    <a:pt x="373" y="172"/>
                    <a:pt x="376" y="172"/>
                    <a:pt x="376" y="171"/>
                  </a:cubicBezTo>
                  <a:cubicBezTo>
                    <a:pt x="376" y="170"/>
                    <a:pt x="374" y="170"/>
                    <a:pt x="373" y="169"/>
                  </a:cubicBezTo>
                  <a:cubicBezTo>
                    <a:pt x="372" y="169"/>
                    <a:pt x="372" y="168"/>
                    <a:pt x="370" y="168"/>
                  </a:cubicBezTo>
                  <a:cubicBezTo>
                    <a:pt x="370" y="167"/>
                    <a:pt x="369" y="166"/>
                    <a:pt x="368" y="165"/>
                  </a:cubicBezTo>
                  <a:cubicBezTo>
                    <a:pt x="367" y="164"/>
                    <a:pt x="367" y="160"/>
                    <a:pt x="366" y="158"/>
                  </a:cubicBezTo>
                  <a:cubicBezTo>
                    <a:pt x="366" y="157"/>
                    <a:pt x="365" y="154"/>
                    <a:pt x="364" y="152"/>
                  </a:cubicBezTo>
                  <a:cubicBezTo>
                    <a:pt x="363" y="152"/>
                    <a:pt x="360" y="154"/>
                    <a:pt x="362" y="155"/>
                  </a:cubicBezTo>
                  <a:cubicBezTo>
                    <a:pt x="362" y="156"/>
                    <a:pt x="358" y="155"/>
                    <a:pt x="357" y="155"/>
                  </a:cubicBezTo>
                  <a:cubicBezTo>
                    <a:pt x="357" y="154"/>
                    <a:pt x="356" y="155"/>
                    <a:pt x="355" y="155"/>
                  </a:cubicBezTo>
                  <a:cubicBezTo>
                    <a:pt x="354" y="154"/>
                    <a:pt x="353" y="152"/>
                    <a:pt x="351" y="153"/>
                  </a:cubicBezTo>
                  <a:cubicBezTo>
                    <a:pt x="351" y="152"/>
                    <a:pt x="352" y="152"/>
                    <a:pt x="353" y="152"/>
                  </a:cubicBezTo>
                  <a:cubicBezTo>
                    <a:pt x="352" y="151"/>
                    <a:pt x="353" y="151"/>
                    <a:pt x="353" y="151"/>
                  </a:cubicBezTo>
                  <a:cubicBezTo>
                    <a:pt x="353" y="150"/>
                    <a:pt x="351" y="150"/>
                    <a:pt x="349" y="150"/>
                  </a:cubicBezTo>
                  <a:cubicBezTo>
                    <a:pt x="348" y="150"/>
                    <a:pt x="347" y="148"/>
                    <a:pt x="346" y="149"/>
                  </a:cubicBezTo>
                  <a:cubicBezTo>
                    <a:pt x="344" y="149"/>
                    <a:pt x="345" y="147"/>
                    <a:pt x="345" y="148"/>
                  </a:cubicBezTo>
                  <a:cubicBezTo>
                    <a:pt x="345" y="147"/>
                    <a:pt x="343" y="147"/>
                    <a:pt x="343" y="146"/>
                  </a:cubicBezTo>
                  <a:cubicBezTo>
                    <a:pt x="343" y="146"/>
                    <a:pt x="340" y="147"/>
                    <a:pt x="339" y="146"/>
                  </a:cubicBezTo>
                  <a:cubicBezTo>
                    <a:pt x="339" y="146"/>
                    <a:pt x="340" y="145"/>
                    <a:pt x="339" y="145"/>
                  </a:cubicBezTo>
                  <a:cubicBezTo>
                    <a:pt x="337" y="145"/>
                    <a:pt x="335" y="146"/>
                    <a:pt x="334" y="146"/>
                  </a:cubicBezTo>
                  <a:cubicBezTo>
                    <a:pt x="333" y="146"/>
                    <a:pt x="332" y="146"/>
                    <a:pt x="332" y="146"/>
                  </a:cubicBezTo>
                  <a:cubicBezTo>
                    <a:pt x="330" y="146"/>
                    <a:pt x="330" y="145"/>
                    <a:pt x="330" y="146"/>
                  </a:cubicBezTo>
                  <a:cubicBezTo>
                    <a:pt x="320" y="147"/>
                    <a:pt x="313" y="146"/>
                    <a:pt x="306" y="145"/>
                  </a:cubicBezTo>
                  <a:cubicBezTo>
                    <a:pt x="306" y="144"/>
                    <a:pt x="304" y="145"/>
                    <a:pt x="304" y="144"/>
                  </a:cubicBezTo>
                  <a:cubicBezTo>
                    <a:pt x="304" y="143"/>
                    <a:pt x="299" y="145"/>
                    <a:pt x="302" y="143"/>
                  </a:cubicBezTo>
                  <a:cubicBezTo>
                    <a:pt x="301" y="143"/>
                    <a:pt x="300" y="143"/>
                    <a:pt x="300" y="142"/>
                  </a:cubicBezTo>
                  <a:cubicBezTo>
                    <a:pt x="297" y="143"/>
                    <a:pt x="290" y="142"/>
                    <a:pt x="287" y="142"/>
                  </a:cubicBezTo>
                  <a:cubicBezTo>
                    <a:pt x="285" y="142"/>
                    <a:pt x="285" y="142"/>
                    <a:pt x="285" y="141"/>
                  </a:cubicBezTo>
                  <a:cubicBezTo>
                    <a:pt x="281" y="141"/>
                    <a:pt x="282" y="139"/>
                    <a:pt x="278" y="139"/>
                  </a:cubicBezTo>
                  <a:cubicBezTo>
                    <a:pt x="277" y="138"/>
                    <a:pt x="275" y="137"/>
                    <a:pt x="274" y="135"/>
                  </a:cubicBezTo>
                  <a:cubicBezTo>
                    <a:pt x="265" y="134"/>
                    <a:pt x="266" y="137"/>
                    <a:pt x="266" y="139"/>
                  </a:cubicBezTo>
                  <a:cubicBezTo>
                    <a:pt x="266" y="140"/>
                    <a:pt x="270" y="141"/>
                    <a:pt x="273" y="142"/>
                  </a:cubicBezTo>
                  <a:cubicBezTo>
                    <a:pt x="274" y="143"/>
                    <a:pt x="276" y="145"/>
                    <a:pt x="278" y="145"/>
                  </a:cubicBezTo>
                  <a:cubicBezTo>
                    <a:pt x="278" y="146"/>
                    <a:pt x="280" y="146"/>
                    <a:pt x="279" y="147"/>
                  </a:cubicBezTo>
                  <a:cubicBezTo>
                    <a:pt x="282" y="147"/>
                    <a:pt x="287" y="147"/>
                    <a:pt x="284" y="148"/>
                  </a:cubicBezTo>
                  <a:cubicBezTo>
                    <a:pt x="286" y="149"/>
                    <a:pt x="285" y="147"/>
                    <a:pt x="286" y="147"/>
                  </a:cubicBezTo>
                  <a:cubicBezTo>
                    <a:pt x="287" y="147"/>
                    <a:pt x="290" y="147"/>
                    <a:pt x="290" y="146"/>
                  </a:cubicBezTo>
                  <a:cubicBezTo>
                    <a:pt x="290" y="146"/>
                    <a:pt x="291" y="146"/>
                    <a:pt x="292" y="146"/>
                  </a:cubicBezTo>
                  <a:cubicBezTo>
                    <a:pt x="293" y="146"/>
                    <a:pt x="292" y="145"/>
                    <a:pt x="293" y="145"/>
                  </a:cubicBezTo>
                  <a:cubicBezTo>
                    <a:pt x="294" y="144"/>
                    <a:pt x="297" y="145"/>
                    <a:pt x="299" y="144"/>
                  </a:cubicBezTo>
                  <a:cubicBezTo>
                    <a:pt x="299" y="144"/>
                    <a:pt x="297" y="145"/>
                    <a:pt x="298" y="145"/>
                  </a:cubicBezTo>
                  <a:cubicBezTo>
                    <a:pt x="298" y="145"/>
                    <a:pt x="300" y="145"/>
                    <a:pt x="300" y="145"/>
                  </a:cubicBezTo>
                  <a:cubicBezTo>
                    <a:pt x="301" y="146"/>
                    <a:pt x="300" y="147"/>
                    <a:pt x="301" y="147"/>
                  </a:cubicBezTo>
                  <a:cubicBezTo>
                    <a:pt x="300" y="148"/>
                    <a:pt x="304" y="148"/>
                    <a:pt x="304" y="149"/>
                  </a:cubicBezTo>
                  <a:cubicBezTo>
                    <a:pt x="304" y="150"/>
                    <a:pt x="306" y="149"/>
                    <a:pt x="308" y="150"/>
                  </a:cubicBezTo>
                  <a:cubicBezTo>
                    <a:pt x="309" y="150"/>
                    <a:pt x="309" y="151"/>
                    <a:pt x="311" y="151"/>
                  </a:cubicBezTo>
                  <a:cubicBezTo>
                    <a:pt x="308" y="152"/>
                    <a:pt x="311" y="154"/>
                    <a:pt x="311" y="155"/>
                  </a:cubicBezTo>
                  <a:cubicBezTo>
                    <a:pt x="310" y="155"/>
                    <a:pt x="309" y="155"/>
                    <a:pt x="308" y="155"/>
                  </a:cubicBezTo>
                  <a:cubicBezTo>
                    <a:pt x="309" y="157"/>
                    <a:pt x="305" y="156"/>
                    <a:pt x="306" y="158"/>
                  </a:cubicBezTo>
                  <a:cubicBezTo>
                    <a:pt x="304" y="158"/>
                    <a:pt x="303" y="158"/>
                    <a:pt x="303" y="159"/>
                  </a:cubicBezTo>
                  <a:cubicBezTo>
                    <a:pt x="302" y="159"/>
                    <a:pt x="300" y="159"/>
                    <a:pt x="299" y="159"/>
                  </a:cubicBezTo>
                  <a:cubicBezTo>
                    <a:pt x="297" y="159"/>
                    <a:pt x="298" y="160"/>
                    <a:pt x="298" y="160"/>
                  </a:cubicBezTo>
                  <a:cubicBezTo>
                    <a:pt x="298" y="161"/>
                    <a:pt x="296" y="160"/>
                    <a:pt x="296" y="160"/>
                  </a:cubicBezTo>
                  <a:cubicBezTo>
                    <a:pt x="295" y="161"/>
                    <a:pt x="296" y="162"/>
                    <a:pt x="296" y="162"/>
                  </a:cubicBezTo>
                  <a:cubicBezTo>
                    <a:pt x="294" y="162"/>
                    <a:pt x="293" y="162"/>
                    <a:pt x="293" y="163"/>
                  </a:cubicBezTo>
                  <a:cubicBezTo>
                    <a:pt x="291" y="163"/>
                    <a:pt x="290" y="163"/>
                    <a:pt x="289" y="163"/>
                  </a:cubicBezTo>
                  <a:cubicBezTo>
                    <a:pt x="287" y="164"/>
                    <a:pt x="288" y="164"/>
                    <a:pt x="285" y="164"/>
                  </a:cubicBezTo>
                  <a:cubicBezTo>
                    <a:pt x="284" y="164"/>
                    <a:pt x="279" y="165"/>
                    <a:pt x="279" y="167"/>
                  </a:cubicBezTo>
                  <a:cubicBezTo>
                    <a:pt x="278" y="167"/>
                    <a:pt x="276" y="166"/>
                    <a:pt x="275" y="167"/>
                  </a:cubicBezTo>
                  <a:cubicBezTo>
                    <a:pt x="274" y="167"/>
                    <a:pt x="275" y="167"/>
                    <a:pt x="274" y="168"/>
                  </a:cubicBezTo>
                  <a:cubicBezTo>
                    <a:pt x="274" y="168"/>
                    <a:pt x="273" y="168"/>
                    <a:pt x="272" y="168"/>
                  </a:cubicBezTo>
                  <a:cubicBezTo>
                    <a:pt x="272" y="168"/>
                    <a:pt x="269" y="168"/>
                    <a:pt x="269" y="168"/>
                  </a:cubicBezTo>
                  <a:cubicBezTo>
                    <a:pt x="268" y="169"/>
                    <a:pt x="260" y="169"/>
                    <a:pt x="256" y="170"/>
                  </a:cubicBezTo>
                  <a:cubicBezTo>
                    <a:pt x="253" y="170"/>
                    <a:pt x="259" y="170"/>
                    <a:pt x="254" y="171"/>
                  </a:cubicBezTo>
                  <a:cubicBezTo>
                    <a:pt x="254" y="171"/>
                    <a:pt x="253" y="170"/>
                    <a:pt x="252" y="171"/>
                  </a:cubicBezTo>
                  <a:cubicBezTo>
                    <a:pt x="251" y="171"/>
                    <a:pt x="251" y="172"/>
                    <a:pt x="249" y="172"/>
                  </a:cubicBezTo>
                  <a:cubicBezTo>
                    <a:pt x="250" y="171"/>
                    <a:pt x="248" y="171"/>
                    <a:pt x="247" y="171"/>
                  </a:cubicBezTo>
                  <a:cubicBezTo>
                    <a:pt x="247" y="170"/>
                    <a:pt x="248" y="169"/>
                    <a:pt x="245" y="169"/>
                  </a:cubicBezTo>
                  <a:cubicBezTo>
                    <a:pt x="245" y="168"/>
                    <a:pt x="246" y="168"/>
                    <a:pt x="246" y="167"/>
                  </a:cubicBezTo>
                  <a:cubicBezTo>
                    <a:pt x="246" y="167"/>
                    <a:pt x="244" y="166"/>
                    <a:pt x="245" y="166"/>
                  </a:cubicBezTo>
                  <a:cubicBezTo>
                    <a:pt x="245" y="166"/>
                    <a:pt x="244" y="165"/>
                    <a:pt x="242" y="165"/>
                  </a:cubicBezTo>
                  <a:cubicBezTo>
                    <a:pt x="244" y="164"/>
                    <a:pt x="241" y="162"/>
                    <a:pt x="242" y="162"/>
                  </a:cubicBezTo>
                  <a:cubicBezTo>
                    <a:pt x="243" y="162"/>
                    <a:pt x="241" y="162"/>
                    <a:pt x="240" y="162"/>
                  </a:cubicBezTo>
                  <a:cubicBezTo>
                    <a:pt x="240" y="161"/>
                    <a:pt x="240" y="160"/>
                    <a:pt x="240" y="160"/>
                  </a:cubicBezTo>
                  <a:cubicBezTo>
                    <a:pt x="240" y="160"/>
                    <a:pt x="239" y="160"/>
                    <a:pt x="238" y="159"/>
                  </a:cubicBezTo>
                  <a:cubicBezTo>
                    <a:pt x="238" y="159"/>
                    <a:pt x="239" y="159"/>
                    <a:pt x="237" y="159"/>
                  </a:cubicBezTo>
                  <a:cubicBezTo>
                    <a:pt x="237" y="159"/>
                    <a:pt x="236" y="157"/>
                    <a:pt x="236" y="157"/>
                  </a:cubicBezTo>
                  <a:cubicBezTo>
                    <a:pt x="235" y="157"/>
                    <a:pt x="235" y="158"/>
                    <a:pt x="236" y="158"/>
                  </a:cubicBezTo>
                  <a:cubicBezTo>
                    <a:pt x="233" y="157"/>
                    <a:pt x="234" y="156"/>
                    <a:pt x="231" y="156"/>
                  </a:cubicBezTo>
                  <a:cubicBezTo>
                    <a:pt x="233" y="154"/>
                    <a:pt x="228" y="153"/>
                    <a:pt x="229" y="151"/>
                  </a:cubicBezTo>
                  <a:cubicBezTo>
                    <a:pt x="228" y="150"/>
                    <a:pt x="227" y="150"/>
                    <a:pt x="227" y="150"/>
                  </a:cubicBezTo>
                  <a:cubicBezTo>
                    <a:pt x="226" y="149"/>
                    <a:pt x="223" y="149"/>
                    <a:pt x="223" y="149"/>
                  </a:cubicBezTo>
                  <a:cubicBezTo>
                    <a:pt x="224" y="148"/>
                    <a:pt x="224" y="148"/>
                    <a:pt x="222" y="148"/>
                  </a:cubicBezTo>
                  <a:cubicBezTo>
                    <a:pt x="223" y="147"/>
                    <a:pt x="222" y="147"/>
                    <a:pt x="222" y="145"/>
                  </a:cubicBezTo>
                  <a:cubicBezTo>
                    <a:pt x="222" y="145"/>
                    <a:pt x="222" y="144"/>
                    <a:pt x="222" y="144"/>
                  </a:cubicBezTo>
                  <a:cubicBezTo>
                    <a:pt x="222" y="144"/>
                    <a:pt x="221" y="144"/>
                    <a:pt x="221" y="144"/>
                  </a:cubicBezTo>
                  <a:cubicBezTo>
                    <a:pt x="220" y="143"/>
                    <a:pt x="222" y="144"/>
                    <a:pt x="221" y="142"/>
                  </a:cubicBezTo>
                  <a:cubicBezTo>
                    <a:pt x="220" y="142"/>
                    <a:pt x="219" y="145"/>
                    <a:pt x="219" y="142"/>
                  </a:cubicBezTo>
                  <a:cubicBezTo>
                    <a:pt x="218" y="141"/>
                    <a:pt x="215" y="139"/>
                    <a:pt x="212" y="138"/>
                  </a:cubicBezTo>
                  <a:cubicBezTo>
                    <a:pt x="209" y="139"/>
                    <a:pt x="211" y="139"/>
                    <a:pt x="210" y="140"/>
                  </a:cubicBezTo>
                  <a:cubicBezTo>
                    <a:pt x="208" y="141"/>
                    <a:pt x="208" y="140"/>
                    <a:pt x="207" y="139"/>
                  </a:cubicBezTo>
                  <a:cubicBezTo>
                    <a:pt x="205" y="140"/>
                    <a:pt x="205" y="139"/>
                    <a:pt x="204" y="139"/>
                  </a:cubicBezTo>
                  <a:cubicBezTo>
                    <a:pt x="206" y="140"/>
                    <a:pt x="204" y="142"/>
                    <a:pt x="208" y="142"/>
                  </a:cubicBezTo>
                  <a:cubicBezTo>
                    <a:pt x="206" y="143"/>
                    <a:pt x="208" y="144"/>
                    <a:pt x="210" y="146"/>
                  </a:cubicBezTo>
                  <a:cubicBezTo>
                    <a:pt x="210" y="146"/>
                    <a:pt x="209" y="147"/>
                    <a:pt x="210" y="147"/>
                  </a:cubicBezTo>
                  <a:cubicBezTo>
                    <a:pt x="211" y="148"/>
                    <a:pt x="212" y="150"/>
                    <a:pt x="213" y="151"/>
                  </a:cubicBezTo>
                  <a:cubicBezTo>
                    <a:pt x="214" y="151"/>
                    <a:pt x="215" y="151"/>
                    <a:pt x="217" y="151"/>
                  </a:cubicBezTo>
                  <a:cubicBezTo>
                    <a:pt x="216" y="152"/>
                    <a:pt x="216" y="152"/>
                    <a:pt x="216" y="153"/>
                  </a:cubicBezTo>
                  <a:cubicBezTo>
                    <a:pt x="217" y="153"/>
                    <a:pt x="217" y="152"/>
                    <a:pt x="218" y="152"/>
                  </a:cubicBezTo>
                  <a:cubicBezTo>
                    <a:pt x="220" y="153"/>
                    <a:pt x="219" y="154"/>
                    <a:pt x="220" y="155"/>
                  </a:cubicBezTo>
                  <a:cubicBezTo>
                    <a:pt x="220" y="155"/>
                    <a:pt x="221" y="155"/>
                    <a:pt x="222" y="155"/>
                  </a:cubicBezTo>
                  <a:cubicBezTo>
                    <a:pt x="222" y="155"/>
                    <a:pt x="221" y="156"/>
                    <a:pt x="222" y="156"/>
                  </a:cubicBezTo>
                  <a:cubicBezTo>
                    <a:pt x="222" y="156"/>
                    <a:pt x="223" y="156"/>
                    <a:pt x="223" y="156"/>
                  </a:cubicBezTo>
                  <a:cubicBezTo>
                    <a:pt x="223" y="157"/>
                    <a:pt x="222" y="157"/>
                    <a:pt x="222" y="157"/>
                  </a:cubicBezTo>
                  <a:cubicBezTo>
                    <a:pt x="222" y="158"/>
                    <a:pt x="223" y="158"/>
                    <a:pt x="224" y="158"/>
                  </a:cubicBezTo>
                  <a:cubicBezTo>
                    <a:pt x="224" y="158"/>
                    <a:pt x="223" y="159"/>
                    <a:pt x="224" y="159"/>
                  </a:cubicBezTo>
                  <a:cubicBezTo>
                    <a:pt x="224" y="159"/>
                    <a:pt x="225" y="159"/>
                    <a:pt x="225" y="159"/>
                  </a:cubicBezTo>
                  <a:cubicBezTo>
                    <a:pt x="225" y="160"/>
                    <a:pt x="223" y="161"/>
                    <a:pt x="227" y="161"/>
                  </a:cubicBezTo>
                  <a:cubicBezTo>
                    <a:pt x="227" y="162"/>
                    <a:pt x="226" y="163"/>
                    <a:pt x="228" y="164"/>
                  </a:cubicBezTo>
                  <a:cubicBezTo>
                    <a:pt x="228" y="164"/>
                    <a:pt x="229" y="164"/>
                    <a:pt x="230" y="165"/>
                  </a:cubicBezTo>
                  <a:cubicBezTo>
                    <a:pt x="230" y="165"/>
                    <a:pt x="230" y="166"/>
                    <a:pt x="231" y="166"/>
                  </a:cubicBezTo>
                  <a:cubicBezTo>
                    <a:pt x="231" y="166"/>
                    <a:pt x="232" y="166"/>
                    <a:pt x="233" y="167"/>
                  </a:cubicBezTo>
                  <a:cubicBezTo>
                    <a:pt x="233" y="167"/>
                    <a:pt x="232" y="168"/>
                    <a:pt x="234" y="168"/>
                  </a:cubicBezTo>
                  <a:cubicBezTo>
                    <a:pt x="235" y="168"/>
                    <a:pt x="234" y="169"/>
                    <a:pt x="235" y="170"/>
                  </a:cubicBezTo>
                  <a:cubicBezTo>
                    <a:pt x="238" y="169"/>
                    <a:pt x="238" y="171"/>
                    <a:pt x="242" y="171"/>
                  </a:cubicBezTo>
                  <a:cubicBezTo>
                    <a:pt x="243" y="172"/>
                    <a:pt x="244" y="173"/>
                    <a:pt x="244" y="174"/>
                  </a:cubicBezTo>
                  <a:cubicBezTo>
                    <a:pt x="248" y="177"/>
                    <a:pt x="260" y="176"/>
                    <a:pt x="267" y="175"/>
                  </a:cubicBezTo>
                  <a:cubicBezTo>
                    <a:pt x="268" y="176"/>
                    <a:pt x="268" y="175"/>
                    <a:pt x="268" y="174"/>
                  </a:cubicBezTo>
                  <a:cubicBezTo>
                    <a:pt x="270" y="174"/>
                    <a:pt x="275" y="175"/>
                    <a:pt x="274" y="173"/>
                  </a:cubicBezTo>
                  <a:cubicBezTo>
                    <a:pt x="276" y="174"/>
                    <a:pt x="276" y="175"/>
                    <a:pt x="275" y="176"/>
                  </a:cubicBezTo>
                  <a:cubicBezTo>
                    <a:pt x="275" y="176"/>
                    <a:pt x="274" y="176"/>
                    <a:pt x="274" y="176"/>
                  </a:cubicBezTo>
                  <a:cubicBezTo>
                    <a:pt x="274" y="177"/>
                    <a:pt x="275" y="178"/>
                    <a:pt x="274" y="179"/>
                  </a:cubicBezTo>
                  <a:cubicBezTo>
                    <a:pt x="274" y="179"/>
                    <a:pt x="272" y="179"/>
                    <a:pt x="272" y="179"/>
                  </a:cubicBezTo>
                  <a:cubicBezTo>
                    <a:pt x="272" y="179"/>
                    <a:pt x="272" y="182"/>
                    <a:pt x="271" y="182"/>
                  </a:cubicBezTo>
                  <a:cubicBezTo>
                    <a:pt x="271" y="183"/>
                    <a:pt x="268" y="183"/>
                    <a:pt x="269" y="185"/>
                  </a:cubicBezTo>
                  <a:cubicBezTo>
                    <a:pt x="266" y="185"/>
                    <a:pt x="268" y="187"/>
                    <a:pt x="264" y="187"/>
                  </a:cubicBezTo>
                  <a:cubicBezTo>
                    <a:pt x="265" y="189"/>
                    <a:pt x="263" y="189"/>
                    <a:pt x="263" y="190"/>
                  </a:cubicBezTo>
                  <a:cubicBezTo>
                    <a:pt x="260" y="189"/>
                    <a:pt x="262" y="192"/>
                    <a:pt x="258" y="191"/>
                  </a:cubicBezTo>
                  <a:cubicBezTo>
                    <a:pt x="258" y="192"/>
                    <a:pt x="258" y="192"/>
                    <a:pt x="258" y="193"/>
                  </a:cubicBezTo>
                  <a:cubicBezTo>
                    <a:pt x="258" y="193"/>
                    <a:pt x="257" y="192"/>
                    <a:pt x="256" y="192"/>
                  </a:cubicBezTo>
                  <a:cubicBezTo>
                    <a:pt x="254" y="193"/>
                    <a:pt x="256" y="193"/>
                    <a:pt x="252" y="194"/>
                  </a:cubicBezTo>
                  <a:cubicBezTo>
                    <a:pt x="252" y="194"/>
                    <a:pt x="249" y="194"/>
                    <a:pt x="249" y="194"/>
                  </a:cubicBezTo>
                  <a:cubicBezTo>
                    <a:pt x="249" y="194"/>
                    <a:pt x="249" y="195"/>
                    <a:pt x="249" y="195"/>
                  </a:cubicBezTo>
                  <a:cubicBezTo>
                    <a:pt x="248" y="195"/>
                    <a:pt x="246" y="195"/>
                    <a:pt x="245" y="196"/>
                  </a:cubicBezTo>
                  <a:cubicBezTo>
                    <a:pt x="243" y="197"/>
                    <a:pt x="242" y="198"/>
                    <a:pt x="238" y="198"/>
                  </a:cubicBezTo>
                  <a:cubicBezTo>
                    <a:pt x="239" y="200"/>
                    <a:pt x="237" y="200"/>
                    <a:pt x="237" y="201"/>
                  </a:cubicBezTo>
                  <a:cubicBezTo>
                    <a:pt x="236" y="201"/>
                    <a:pt x="236" y="201"/>
                    <a:pt x="235" y="201"/>
                  </a:cubicBezTo>
                  <a:cubicBezTo>
                    <a:pt x="235" y="201"/>
                    <a:pt x="233" y="202"/>
                    <a:pt x="234" y="202"/>
                  </a:cubicBezTo>
                  <a:cubicBezTo>
                    <a:pt x="235" y="203"/>
                    <a:pt x="233" y="202"/>
                    <a:pt x="233" y="204"/>
                  </a:cubicBezTo>
                  <a:cubicBezTo>
                    <a:pt x="232" y="204"/>
                    <a:pt x="231" y="204"/>
                    <a:pt x="231" y="204"/>
                  </a:cubicBezTo>
                  <a:cubicBezTo>
                    <a:pt x="230" y="204"/>
                    <a:pt x="231" y="205"/>
                    <a:pt x="231" y="205"/>
                  </a:cubicBezTo>
                  <a:cubicBezTo>
                    <a:pt x="230" y="206"/>
                    <a:pt x="228" y="209"/>
                    <a:pt x="229" y="210"/>
                  </a:cubicBezTo>
                  <a:cubicBezTo>
                    <a:pt x="229" y="211"/>
                    <a:pt x="230" y="212"/>
                    <a:pt x="231" y="212"/>
                  </a:cubicBezTo>
                  <a:cubicBezTo>
                    <a:pt x="231" y="214"/>
                    <a:pt x="230" y="214"/>
                    <a:pt x="231" y="215"/>
                  </a:cubicBezTo>
                  <a:cubicBezTo>
                    <a:pt x="231" y="215"/>
                    <a:pt x="232" y="217"/>
                    <a:pt x="233" y="217"/>
                  </a:cubicBezTo>
                  <a:cubicBezTo>
                    <a:pt x="235" y="217"/>
                    <a:pt x="229" y="219"/>
                    <a:pt x="235" y="220"/>
                  </a:cubicBezTo>
                  <a:cubicBezTo>
                    <a:pt x="234" y="222"/>
                    <a:pt x="235" y="224"/>
                    <a:pt x="235" y="226"/>
                  </a:cubicBezTo>
                  <a:cubicBezTo>
                    <a:pt x="234" y="227"/>
                    <a:pt x="231" y="229"/>
                    <a:pt x="232" y="230"/>
                  </a:cubicBezTo>
                  <a:cubicBezTo>
                    <a:pt x="229" y="230"/>
                    <a:pt x="226" y="231"/>
                    <a:pt x="225" y="232"/>
                  </a:cubicBezTo>
                  <a:cubicBezTo>
                    <a:pt x="224" y="232"/>
                    <a:pt x="224" y="232"/>
                    <a:pt x="225" y="232"/>
                  </a:cubicBezTo>
                  <a:cubicBezTo>
                    <a:pt x="225" y="233"/>
                    <a:pt x="223" y="233"/>
                    <a:pt x="222" y="233"/>
                  </a:cubicBezTo>
                  <a:cubicBezTo>
                    <a:pt x="221" y="233"/>
                    <a:pt x="221" y="234"/>
                    <a:pt x="221" y="234"/>
                  </a:cubicBezTo>
                  <a:cubicBezTo>
                    <a:pt x="220" y="234"/>
                    <a:pt x="219" y="233"/>
                    <a:pt x="219" y="234"/>
                  </a:cubicBezTo>
                  <a:cubicBezTo>
                    <a:pt x="219" y="234"/>
                    <a:pt x="217" y="234"/>
                    <a:pt x="217" y="234"/>
                  </a:cubicBezTo>
                  <a:cubicBezTo>
                    <a:pt x="216" y="235"/>
                    <a:pt x="215" y="236"/>
                    <a:pt x="213" y="236"/>
                  </a:cubicBezTo>
                  <a:cubicBezTo>
                    <a:pt x="211" y="238"/>
                    <a:pt x="213" y="242"/>
                    <a:pt x="214" y="246"/>
                  </a:cubicBezTo>
                  <a:cubicBezTo>
                    <a:pt x="213" y="247"/>
                    <a:pt x="212" y="247"/>
                    <a:pt x="212" y="246"/>
                  </a:cubicBezTo>
                  <a:cubicBezTo>
                    <a:pt x="211" y="246"/>
                    <a:pt x="211" y="247"/>
                    <a:pt x="211" y="247"/>
                  </a:cubicBezTo>
                  <a:cubicBezTo>
                    <a:pt x="210" y="248"/>
                    <a:pt x="208" y="247"/>
                    <a:pt x="208" y="248"/>
                  </a:cubicBezTo>
                  <a:cubicBezTo>
                    <a:pt x="208" y="249"/>
                    <a:pt x="204" y="248"/>
                    <a:pt x="203" y="249"/>
                  </a:cubicBezTo>
                  <a:cubicBezTo>
                    <a:pt x="203" y="250"/>
                    <a:pt x="203" y="251"/>
                    <a:pt x="203" y="252"/>
                  </a:cubicBezTo>
                  <a:cubicBezTo>
                    <a:pt x="201" y="252"/>
                    <a:pt x="202" y="254"/>
                    <a:pt x="201" y="255"/>
                  </a:cubicBezTo>
                  <a:cubicBezTo>
                    <a:pt x="201" y="255"/>
                    <a:pt x="199" y="255"/>
                    <a:pt x="199" y="255"/>
                  </a:cubicBezTo>
                  <a:cubicBezTo>
                    <a:pt x="198" y="256"/>
                    <a:pt x="199" y="257"/>
                    <a:pt x="197" y="258"/>
                  </a:cubicBezTo>
                  <a:cubicBezTo>
                    <a:pt x="197" y="258"/>
                    <a:pt x="197" y="258"/>
                    <a:pt x="197" y="258"/>
                  </a:cubicBezTo>
                  <a:cubicBezTo>
                    <a:pt x="197" y="259"/>
                    <a:pt x="195" y="258"/>
                    <a:pt x="195" y="258"/>
                  </a:cubicBezTo>
                  <a:cubicBezTo>
                    <a:pt x="195" y="259"/>
                    <a:pt x="195" y="260"/>
                    <a:pt x="195" y="260"/>
                  </a:cubicBezTo>
                  <a:cubicBezTo>
                    <a:pt x="195" y="260"/>
                    <a:pt x="193" y="260"/>
                    <a:pt x="193" y="260"/>
                  </a:cubicBezTo>
                  <a:cubicBezTo>
                    <a:pt x="193" y="260"/>
                    <a:pt x="193" y="261"/>
                    <a:pt x="193" y="261"/>
                  </a:cubicBezTo>
                  <a:cubicBezTo>
                    <a:pt x="193" y="261"/>
                    <a:pt x="191" y="261"/>
                    <a:pt x="191" y="261"/>
                  </a:cubicBezTo>
                  <a:cubicBezTo>
                    <a:pt x="190" y="261"/>
                    <a:pt x="189" y="262"/>
                    <a:pt x="189" y="262"/>
                  </a:cubicBezTo>
                  <a:cubicBezTo>
                    <a:pt x="189" y="263"/>
                    <a:pt x="188" y="263"/>
                    <a:pt x="187" y="263"/>
                  </a:cubicBezTo>
                  <a:cubicBezTo>
                    <a:pt x="187" y="263"/>
                    <a:pt x="187" y="264"/>
                    <a:pt x="187" y="264"/>
                  </a:cubicBezTo>
                  <a:cubicBezTo>
                    <a:pt x="187" y="264"/>
                    <a:pt x="185" y="264"/>
                    <a:pt x="185" y="264"/>
                  </a:cubicBezTo>
                  <a:cubicBezTo>
                    <a:pt x="184" y="264"/>
                    <a:pt x="184" y="265"/>
                    <a:pt x="183" y="265"/>
                  </a:cubicBezTo>
                  <a:cubicBezTo>
                    <a:pt x="183" y="265"/>
                    <a:pt x="181" y="266"/>
                    <a:pt x="181" y="266"/>
                  </a:cubicBezTo>
                  <a:cubicBezTo>
                    <a:pt x="181" y="266"/>
                    <a:pt x="178" y="266"/>
                    <a:pt x="178" y="266"/>
                  </a:cubicBezTo>
                  <a:cubicBezTo>
                    <a:pt x="177" y="266"/>
                    <a:pt x="177" y="266"/>
                    <a:pt x="176" y="266"/>
                  </a:cubicBezTo>
                  <a:cubicBezTo>
                    <a:pt x="175" y="267"/>
                    <a:pt x="174" y="267"/>
                    <a:pt x="172" y="267"/>
                  </a:cubicBezTo>
                  <a:cubicBezTo>
                    <a:pt x="171" y="267"/>
                    <a:pt x="165" y="268"/>
                    <a:pt x="163" y="267"/>
                  </a:cubicBezTo>
                  <a:cubicBezTo>
                    <a:pt x="162" y="267"/>
                    <a:pt x="163" y="267"/>
                    <a:pt x="163" y="267"/>
                  </a:cubicBezTo>
                  <a:cubicBezTo>
                    <a:pt x="162" y="268"/>
                    <a:pt x="160" y="267"/>
                    <a:pt x="156" y="268"/>
                  </a:cubicBezTo>
                  <a:cubicBezTo>
                    <a:pt x="155" y="268"/>
                    <a:pt x="156" y="268"/>
                    <a:pt x="156" y="268"/>
                  </a:cubicBezTo>
                  <a:cubicBezTo>
                    <a:pt x="155" y="269"/>
                    <a:pt x="150" y="268"/>
                    <a:pt x="147" y="268"/>
                  </a:cubicBezTo>
                  <a:cubicBezTo>
                    <a:pt x="147" y="265"/>
                    <a:pt x="143" y="264"/>
                    <a:pt x="145" y="262"/>
                  </a:cubicBezTo>
                  <a:cubicBezTo>
                    <a:pt x="143" y="261"/>
                    <a:pt x="141" y="260"/>
                    <a:pt x="141" y="258"/>
                  </a:cubicBezTo>
                  <a:cubicBezTo>
                    <a:pt x="138" y="260"/>
                    <a:pt x="141" y="259"/>
                    <a:pt x="139" y="257"/>
                  </a:cubicBezTo>
                  <a:cubicBezTo>
                    <a:pt x="138" y="254"/>
                    <a:pt x="132" y="253"/>
                    <a:pt x="134" y="250"/>
                  </a:cubicBezTo>
                  <a:cubicBezTo>
                    <a:pt x="133" y="249"/>
                    <a:pt x="133" y="251"/>
                    <a:pt x="133" y="251"/>
                  </a:cubicBezTo>
                  <a:cubicBezTo>
                    <a:pt x="130" y="250"/>
                    <a:pt x="133" y="247"/>
                    <a:pt x="131" y="249"/>
                  </a:cubicBezTo>
                  <a:cubicBezTo>
                    <a:pt x="129" y="248"/>
                    <a:pt x="129" y="246"/>
                    <a:pt x="130" y="245"/>
                  </a:cubicBezTo>
                  <a:cubicBezTo>
                    <a:pt x="130" y="244"/>
                    <a:pt x="130" y="243"/>
                    <a:pt x="129" y="241"/>
                  </a:cubicBezTo>
                  <a:cubicBezTo>
                    <a:pt x="129" y="240"/>
                    <a:pt x="126" y="241"/>
                    <a:pt x="126" y="241"/>
                  </a:cubicBezTo>
                  <a:cubicBezTo>
                    <a:pt x="125" y="240"/>
                    <a:pt x="128" y="239"/>
                    <a:pt x="124" y="240"/>
                  </a:cubicBezTo>
                  <a:cubicBezTo>
                    <a:pt x="123" y="239"/>
                    <a:pt x="124" y="238"/>
                    <a:pt x="124" y="238"/>
                  </a:cubicBezTo>
                  <a:cubicBezTo>
                    <a:pt x="123" y="238"/>
                    <a:pt x="122" y="238"/>
                    <a:pt x="122" y="238"/>
                  </a:cubicBezTo>
                  <a:cubicBezTo>
                    <a:pt x="122" y="238"/>
                    <a:pt x="124" y="236"/>
                    <a:pt x="121" y="237"/>
                  </a:cubicBezTo>
                  <a:cubicBezTo>
                    <a:pt x="120" y="236"/>
                    <a:pt x="122" y="236"/>
                    <a:pt x="122" y="235"/>
                  </a:cubicBezTo>
                  <a:cubicBezTo>
                    <a:pt x="120" y="234"/>
                    <a:pt x="122" y="232"/>
                    <a:pt x="119" y="233"/>
                  </a:cubicBezTo>
                  <a:cubicBezTo>
                    <a:pt x="118" y="228"/>
                    <a:pt x="119" y="227"/>
                    <a:pt x="124" y="224"/>
                  </a:cubicBezTo>
                  <a:cubicBezTo>
                    <a:pt x="123" y="223"/>
                    <a:pt x="125" y="221"/>
                    <a:pt x="123" y="222"/>
                  </a:cubicBezTo>
                  <a:cubicBezTo>
                    <a:pt x="122" y="221"/>
                    <a:pt x="125" y="221"/>
                    <a:pt x="126" y="221"/>
                  </a:cubicBezTo>
                  <a:cubicBezTo>
                    <a:pt x="126" y="221"/>
                    <a:pt x="125" y="220"/>
                    <a:pt x="127" y="220"/>
                  </a:cubicBezTo>
                  <a:cubicBezTo>
                    <a:pt x="126" y="219"/>
                    <a:pt x="126" y="215"/>
                    <a:pt x="125" y="216"/>
                  </a:cubicBezTo>
                  <a:cubicBezTo>
                    <a:pt x="123" y="215"/>
                    <a:pt x="124" y="214"/>
                    <a:pt x="124" y="213"/>
                  </a:cubicBezTo>
                  <a:cubicBezTo>
                    <a:pt x="124" y="212"/>
                    <a:pt x="124" y="211"/>
                    <a:pt x="124" y="210"/>
                  </a:cubicBezTo>
                  <a:cubicBezTo>
                    <a:pt x="123" y="209"/>
                    <a:pt x="122" y="210"/>
                    <a:pt x="122" y="209"/>
                  </a:cubicBezTo>
                  <a:cubicBezTo>
                    <a:pt x="121" y="209"/>
                    <a:pt x="123" y="209"/>
                    <a:pt x="123" y="208"/>
                  </a:cubicBezTo>
                  <a:cubicBezTo>
                    <a:pt x="123" y="209"/>
                    <a:pt x="122" y="208"/>
                    <a:pt x="122" y="208"/>
                  </a:cubicBezTo>
                  <a:cubicBezTo>
                    <a:pt x="122" y="207"/>
                    <a:pt x="121" y="207"/>
                    <a:pt x="120" y="207"/>
                  </a:cubicBezTo>
                  <a:cubicBezTo>
                    <a:pt x="119" y="206"/>
                    <a:pt x="120" y="206"/>
                    <a:pt x="120" y="206"/>
                  </a:cubicBezTo>
                  <a:cubicBezTo>
                    <a:pt x="120" y="205"/>
                    <a:pt x="117" y="205"/>
                    <a:pt x="118" y="205"/>
                  </a:cubicBezTo>
                  <a:cubicBezTo>
                    <a:pt x="118" y="205"/>
                    <a:pt x="119" y="205"/>
                    <a:pt x="119" y="205"/>
                  </a:cubicBezTo>
                  <a:cubicBezTo>
                    <a:pt x="117" y="204"/>
                    <a:pt x="116" y="204"/>
                    <a:pt x="114" y="203"/>
                  </a:cubicBezTo>
                  <a:cubicBezTo>
                    <a:pt x="113" y="203"/>
                    <a:pt x="114" y="203"/>
                    <a:pt x="113" y="203"/>
                  </a:cubicBezTo>
                  <a:cubicBezTo>
                    <a:pt x="112" y="203"/>
                    <a:pt x="112" y="201"/>
                    <a:pt x="110" y="202"/>
                  </a:cubicBezTo>
                  <a:cubicBezTo>
                    <a:pt x="108" y="198"/>
                    <a:pt x="110" y="194"/>
                    <a:pt x="110" y="190"/>
                  </a:cubicBezTo>
                  <a:cubicBezTo>
                    <a:pt x="109" y="189"/>
                    <a:pt x="107" y="190"/>
                    <a:pt x="108" y="188"/>
                  </a:cubicBezTo>
                  <a:cubicBezTo>
                    <a:pt x="102" y="188"/>
                    <a:pt x="97" y="188"/>
                    <a:pt x="94" y="187"/>
                  </a:cubicBezTo>
                  <a:cubicBezTo>
                    <a:pt x="95" y="184"/>
                    <a:pt x="91" y="187"/>
                    <a:pt x="92" y="185"/>
                  </a:cubicBezTo>
                  <a:cubicBezTo>
                    <a:pt x="88" y="184"/>
                    <a:pt x="86" y="184"/>
                    <a:pt x="81" y="184"/>
                  </a:cubicBezTo>
                  <a:cubicBezTo>
                    <a:pt x="80" y="184"/>
                    <a:pt x="79" y="184"/>
                    <a:pt x="77" y="185"/>
                  </a:cubicBezTo>
                  <a:cubicBezTo>
                    <a:pt x="77" y="185"/>
                    <a:pt x="74" y="185"/>
                    <a:pt x="71" y="185"/>
                  </a:cubicBezTo>
                  <a:cubicBezTo>
                    <a:pt x="73" y="186"/>
                    <a:pt x="74" y="186"/>
                    <a:pt x="69" y="186"/>
                  </a:cubicBezTo>
                  <a:cubicBezTo>
                    <a:pt x="66" y="186"/>
                    <a:pt x="64" y="187"/>
                    <a:pt x="58" y="187"/>
                  </a:cubicBezTo>
                  <a:cubicBezTo>
                    <a:pt x="57" y="187"/>
                    <a:pt x="57" y="187"/>
                    <a:pt x="55" y="187"/>
                  </a:cubicBezTo>
                  <a:cubicBezTo>
                    <a:pt x="49" y="186"/>
                    <a:pt x="42" y="188"/>
                    <a:pt x="36" y="188"/>
                  </a:cubicBezTo>
                  <a:cubicBezTo>
                    <a:pt x="37" y="186"/>
                    <a:pt x="33" y="186"/>
                    <a:pt x="31" y="186"/>
                  </a:cubicBezTo>
                  <a:cubicBezTo>
                    <a:pt x="31" y="186"/>
                    <a:pt x="32" y="185"/>
                    <a:pt x="31" y="185"/>
                  </a:cubicBezTo>
                  <a:cubicBezTo>
                    <a:pt x="31" y="185"/>
                    <a:pt x="29" y="185"/>
                    <a:pt x="29" y="185"/>
                  </a:cubicBezTo>
                  <a:cubicBezTo>
                    <a:pt x="28" y="185"/>
                    <a:pt x="29" y="184"/>
                    <a:pt x="29" y="184"/>
                  </a:cubicBezTo>
                  <a:cubicBezTo>
                    <a:pt x="28" y="184"/>
                    <a:pt x="27" y="184"/>
                    <a:pt x="27" y="184"/>
                  </a:cubicBezTo>
                  <a:cubicBezTo>
                    <a:pt x="27" y="184"/>
                    <a:pt x="25" y="183"/>
                    <a:pt x="25" y="183"/>
                  </a:cubicBezTo>
                  <a:cubicBezTo>
                    <a:pt x="24" y="182"/>
                    <a:pt x="25" y="182"/>
                    <a:pt x="24" y="182"/>
                  </a:cubicBezTo>
                  <a:cubicBezTo>
                    <a:pt x="23" y="182"/>
                    <a:pt x="23" y="182"/>
                    <a:pt x="23" y="181"/>
                  </a:cubicBezTo>
                  <a:cubicBezTo>
                    <a:pt x="22" y="181"/>
                    <a:pt x="21" y="181"/>
                    <a:pt x="21" y="181"/>
                  </a:cubicBezTo>
                  <a:cubicBezTo>
                    <a:pt x="20" y="181"/>
                    <a:pt x="21" y="180"/>
                    <a:pt x="21" y="180"/>
                  </a:cubicBezTo>
                  <a:cubicBezTo>
                    <a:pt x="20" y="179"/>
                    <a:pt x="19" y="180"/>
                    <a:pt x="19" y="179"/>
                  </a:cubicBezTo>
                  <a:cubicBezTo>
                    <a:pt x="19" y="179"/>
                    <a:pt x="19" y="179"/>
                    <a:pt x="20" y="179"/>
                  </a:cubicBezTo>
                  <a:cubicBezTo>
                    <a:pt x="18" y="177"/>
                    <a:pt x="14" y="178"/>
                    <a:pt x="15" y="176"/>
                  </a:cubicBezTo>
                  <a:cubicBezTo>
                    <a:pt x="10" y="177"/>
                    <a:pt x="12" y="174"/>
                    <a:pt x="8" y="174"/>
                  </a:cubicBezTo>
                  <a:cubicBezTo>
                    <a:pt x="8" y="174"/>
                    <a:pt x="9" y="174"/>
                    <a:pt x="9" y="173"/>
                  </a:cubicBezTo>
                  <a:cubicBezTo>
                    <a:pt x="8" y="172"/>
                    <a:pt x="6" y="173"/>
                    <a:pt x="5" y="173"/>
                  </a:cubicBezTo>
                  <a:cubicBezTo>
                    <a:pt x="6" y="172"/>
                    <a:pt x="3" y="171"/>
                    <a:pt x="3" y="171"/>
                  </a:cubicBezTo>
                  <a:cubicBezTo>
                    <a:pt x="3" y="170"/>
                    <a:pt x="4" y="170"/>
                    <a:pt x="3" y="169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2" y="168"/>
                    <a:pt x="1" y="167"/>
                    <a:pt x="0" y="167"/>
                  </a:cubicBezTo>
                  <a:cubicBezTo>
                    <a:pt x="0" y="166"/>
                    <a:pt x="2" y="166"/>
                    <a:pt x="3" y="166"/>
                  </a:cubicBezTo>
                  <a:cubicBezTo>
                    <a:pt x="4" y="166"/>
                    <a:pt x="3" y="165"/>
                    <a:pt x="5" y="165"/>
                  </a:cubicBezTo>
                  <a:cubicBezTo>
                    <a:pt x="5" y="162"/>
                    <a:pt x="5" y="159"/>
                    <a:pt x="5" y="156"/>
                  </a:cubicBezTo>
                  <a:cubicBezTo>
                    <a:pt x="5" y="156"/>
                    <a:pt x="3" y="156"/>
                    <a:pt x="3" y="156"/>
                  </a:cubicBezTo>
                  <a:cubicBezTo>
                    <a:pt x="3" y="156"/>
                    <a:pt x="4" y="155"/>
                    <a:pt x="4" y="155"/>
                  </a:cubicBezTo>
                  <a:cubicBezTo>
                    <a:pt x="4" y="154"/>
                    <a:pt x="2" y="154"/>
                    <a:pt x="3" y="153"/>
                  </a:cubicBezTo>
                  <a:cubicBezTo>
                    <a:pt x="6" y="155"/>
                    <a:pt x="3" y="150"/>
                    <a:pt x="7" y="152"/>
                  </a:cubicBezTo>
                  <a:cubicBezTo>
                    <a:pt x="7" y="151"/>
                    <a:pt x="6" y="149"/>
                    <a:pt x="8" y="149"/>
                  </a:cubicBezTo>
                  <a:cubicBezTo>
                    <a:pt x="8" y="149"/>
                    <a:pt x="10" y="149"/>
                    <a:pt x="10" y="149"/>
                  </a:cubicBezTo>
                  <a:cubicBezTo>
                    <a:pt x="10" y="148"/>
                    <a:pt x="8" y="148"/>
                    <a:pt x="9" y="147"/>
                  </a:cubicBezTo>
                  <a:cubicBezTo>
                    <a:pt x="12" y="147"/>
                    <a:pt x="12" y="144"/>
                    <a:pt x="16" y="144"/>
                  </a:cubicBezTo>
                  <a:cubicBezTo>
                    <a:pt x="16" y="142"/>
                    <a:pt x="19" y="142"/>
                    <a:pt x="19" y="140"/>
                  </a:cubicBezTo>
                  <a:cubicBezTo>
                    <a:pt x="20" y="141"/>
                    <a:pt x="21" y="140"/>
                    <a:pt x="21" y="139"/>
                  </a:cubicBezTo>
                  <a:cubicBezTo>
                    <a:pt x="27" y="139"/>
                    <a:pt x="31" y="138"/>
                    <a:pt x="31" y="135"/>
                  </a:cubicBezTo>
                  <a:cubicBezTo>
                    <a:pt x="34" y="135"/>
                    <a:pt x="31" y="132"/>
                    <a:pt x="34" y="132"/>
                  </a:cubicBezTo>
                  <a:cubicBezTo>
                    <a:pt x="34" y="131"/>
                    <a:pt x="34" y="130"/>
                    <a:pt x="34" y="129"/>
                  </a:cubicBezTo>
                  <a:cubicBezTo>
                    <a:pt x="36" y="129"/>
                    <a:pt x="37" y="129"/>
                    <a:pt x="38" y="129"/>
                  </a:cubicBezTo>
                  <a:cubicBezTo>
                    <a:pt x="40" y="128"/>
                    <a:pt x="42" y="127"/>
                    <a:pt x="43" y="126"/>
                  </a:cubicBezTo>
                  <a:cubicBezTo>
                    <a:pt x="44" y="126"/>
                    <a:pt x="44" y="126"/>
                    <a:pt x="44" y="125"/>
                  </a:cubicBezTo>
                  <a:cubicBezTo>
                    <a:pt x="44" y="125"/>
                    <a:pt x="47" y="125"/>
                    <a:pt x="46" y="124"/>
                  </a:cubicBezTo>
                  <a:cubicBezTo>
                    <a:pt x="51" y="124"/>
                    <a:pt x="51" y="123"/>
                    <a:pt x="55" y="123"/>
                  </a:cubicBezTo>
                  <a:cubicBezTo>
                    <a:pt x="54" y="125"/>
                    <a:pt x="60" y="123"/>
                    <a:pt x="58" y="125"/>
                  </a:cubicBezTo>
                  <a:cubicBezTo>
                    <a:pt x="60" y="124"/>
                    <a:pt x="68" y="125"/>
                    <a:pt x="68" y="123"/>
                  </a:cubicBezTo>
                  <a:cubicBezTo>
                    <a:pt x="73" y="123"/>
                    <a:pt x="77" y="123"/>
                    <a:pt x="79" y="121"/>
                  </a:cubicBezTo>
                  <a:cubicBezTo>
                    <a:pt x="80" y="121"/>
                    <a:pt x="82" y="121"/>
                    <a:pt x="82" y="121"/>
                  </a:cubicBezTo>
                  <a:cubicBezTo>
                    <a:pt x="84" y="121"/>
                    <a:pt x="84" y="121"/>
                    <a:pt x="86" y="121"/>
                  </a:cubicBezTo>
                  <a:cubicBezTo>
                    <a:pt x="88" y="121"/>
                    <a:pt x="90" y="120"/>
                    <a:pt x="92" y="121"/>
                  </a:cubicBezTo>
                  <a:cubicBezTo>
                    <a:pt x="92" y="121"/>
                    <a:pt x="92" y="121"/>
                    <a:pt x="93" y="121"/>
                  </a:cubicBezTo>
                  <a:cubicBezTo>
                    <a:pt x="95" y="121"/>
                    <a:pt x="99" y="122"/>
                    <a:pt x="104" y="122"/>
                  </a:cubicBezTo>
                  <a:cubicBezTo>
                    <a:pt x="106" y="121"/>
                    <a:pt x="109" y="120"/>
                    <a:pt x="111" y="121"/>
                  </a:cubicBezTo>
                  <a:cubicBezTo>
                    <a:pt x="112" y="122"/>
                    <a:pt x="112" y="121"/>
                    <a:pt x="115" y="121"/>
                  </a:cubicBezTo>
                  <a:cubicBezTo>
                    <a:pt x="115" y="121"/>
                    <a:pt x="116" y="122"/>
                    <a:pt x="116" y="122"/>
                  </a:cubicBezTo>
                  <a:cubicBezTo>
                    <a:pt x="116" y="122"/>
                    <a:pt x="114" y="122"/>
                    <a:pt x="114" y="122"/>
                  </a:cubicBezTo>
                  <a:cubicBezTo>
                    <a:pt x="114" y="123"/>
                    <a:pt x="115" y="123"/>
                    <a:pt x="115" y="123"/>
                  </a:cubicBezTo>
                  <a:cubicBezTo>
                    <a:pt x="115" y="123"/>
                    <a:pt x="114" y="123"/>
                    <a:pt x="114" y="123"/>
                  </a:cubicBezTo>
                  <a:cubicBezTo>
                    <a:pt x="114" y="124"/>
                    <a:pt x="115" y="124"/>
                    <a:pt x="115" y="124"/>
                  </a:cubicBezTo>
                  <a:cubicBezTo>
                    <a:pt x="115" y="126"/>
                    <a:pt x="113" y="127"/>
                    <a:pt x="116" y="128"/>
                  </a:cubicBezTo>
                  <a:cubicBezTo>
                    <a:pt x="116" y="129"/>
                    <a:pt x="117" y="128"/>
                    <a:pt x="119" y="129"/>
                  </a:cubicBezTo>
                  <a:cubicBezTo>
                    <a:pt x="118" y="129"/>
                    <a:pt x="120" y="129"/>
                    <a:pt x="121" y="129"/>
                  </a:cubicBezTo>
                  <a:cubicBezTo>
                    <a:pt x="121" y="129"/>
                    <a:pt x="120" y="130"/>
                    <a:pt x="121" y="130"/>
                  </a:cubicBezTo>
                  <a:cubicBezTo>
                    <a:pt x="122" y="131"/>
                    <a:pt x="124" y="130"/>
                    <a:pt x="124" y="131"/>
                  </a:cubicBezTo>
                  <a:cubicBezTo>
                    <a:pt x="127" y="130"/>
                    <a:pt x="129" y="132"/>
                    <a:pt x="131" y="131"/>
                  </a:cubicBezTo>
                  <a:cubicBezTo>
                    <a:pt x="132" y="131"/>
                    <a:pt x="131" y="132"/>
                    <a:pt x="132" y="132"/>
                  </a:cubicBezTo>
                  <a:cubicBezTo>
                    <a:pt x="133" y="132"/>
                    <a:pt x="134" y="132"/>
                    <a:pt x="136" y="132"/>
                  </a:cubicBezTo>
                  <a:cubicBezTo>
                    <a:pt x="137" y="132"/>
                    <a:pt x="137" y="133"/>
                    <a:pt x="137" y="133"/>
                  </a:cubicBezTo>
                  <a:cubicBezTo>
                    <a:pt x="138" y="133"/>
                    <a:pt x="139" y="133"/>
                    <a:pt x="139" y="133"/>
                  </a:cubicBezTo>
                  <a:cubicBezTo>
                    <a:pt x="140" y="134"/>
                    <a:pt x="141" y="133"/>
                    <a:pt x="142" y="134"/>
                  </a:cubicBezTo>
                  <a:cubicBezTo>
                    <a:pt x="143" y="134"/>
                    <a:pt x="143" y="135"/>
                    <a:pt x="143" y="135"/>
                  </a:cubicBezTo>
                  <a:cubicBezTo>
                    <a:pt x="144" y="135"/>
                    <a:pt x="145" y="134"/>
                    <a:pt x="146" y="134"/>
                  </a:cubicBezTo>
                  <a:cubicBezTo>
                    <a:pt x="146" y="134"/>
                    <a:pt x="147" y="135"/>
                    <a:pt x="147" y="135"/>
                  </a:cubicBezTo>
                  <a:cubicBezTo>
                    <a:pt x="148" y="135"/>
                    <a:pt x="149" y="135"/>
                    <a:pt x="149" y="135"/>
                  </a:cubicBezTo>
                  <a:cubicBezTo>
                    <a:pt x="150" y="134"/>
                    <a:pt x="151" y="134"/>
                    <a:pt x="151" y="134"/>
                  </a:cubicBezTo>
                  <a:cubicBezTo>
                    <a:pt x="151" y="134"/>
                    <a:pt x="153" y="133"/>
                    <a:pt x="152" y="133"/>
                  </a:cubicBezTo>
                  <a:cubicBezTo>
                    <a:pt x="150" y="132"/>
                    <a:pt x="155" y="132"/>
                    <a:pt x="155" y="131"/>
                  </a:cubicBezTo>
                  <a:cubicBezTo>
                    <a:pt x="158" y="131"/>
                    <a:pt x="158" y="130"/>
                    <a:pt x="161" y="130"/>
                  </a:cubicBezTo>
                  <a:cubicBezTo>
                    <a:pt x="162" y="130"/>
                    <a:pt x="162" y="131"/>
                    <a:pt x="162" y="131"/>
                  </a:cubicBezTo>
                  <a:cubicBezTo>
                    <a:pt x="163" y="131"/>
                    <a:pt x="165" y="131"/>
                    <a:pt x="166" y="131"/>
                  </a:cubicBezTo>
                  <a:cubicBezTo>
                    <a:pt x="167" y="131"/>
                    <a:pt x="168" y="132"/>
                    <a:pt x="168" y="132"/>
                  </a:cubicBezTo>
                  <a:cubicBezTo>
                    <a:pt x="169" y="132"/>
                    <a:pt x="170" y="131"/>
                    <a:pt x="171" y="131"/>
                  </a:cubicBezTo>
                  <a:cubicBezTo>
                    <a:pt x="171" y="131"/>
                    <a:pt x="171" y="132"/>
                    <a:pt x="171" y="132"/>
                  </a:cubicBezTo>
                  <a:cubicBezTo>
                    <a:pt x="172" y="132"/>
                    <a:pt x="173" y="131"/>
                    <a:pt x="175" y="132"/>
                  </a:cubicBezTo>
                  <a:cubicBezTo>
                    <a:pt x="176" y="132"/>
                    <a:pt x="173" y="132"/>
                    <a:pt x="173" y="132"/>
                  </a:cubicBezTo>
                  <a:cubicBezTo>
                    <a:pt x="174" y="133"/>
                    <a:pt x="180" y="133"/>
                    <a:pt x="183" y="133"/>
                  </a:cubicBezTo>
                  <a:cubicBezTo>
                    <a:pt x="183" y="135"/>
                    <a:pt x="191" y="134"/>
                    <a:pt x="193" y="133"/>
                  </a:cubicBezTo>
                  <a:cubicBezTo>
                    <a:pt x="194" y="134"/>
                    <a:pt x="198" y="133"/>
                    <a:pt x="199" y="133"/>
                  </a:cubicBezTo>
                  <a:cubicBezTo>
                    <a:pt x="200" y="134"/>
                    <a:pt x="199" y="133"/>
                    <a:pt x="201" y="133"/>
                  </a:cubicBezTo>
                  <a:cubicBezTo>
                    <a:pt x="203" y="133"/>
                    <a:pt x="204" y="134"/>
                    <a:pt x="206" y="134"/>
                  </a:cubicBezTo>
                  <a:cubicBezTo>
                    <a:pt x="208" y="134"/>
                    <a:pt x="208" y="133"/>
                    <a:pt x="211" y="133"/>
                  </a:cubicBezTo>
                  <a:cubicBezTo>
                    <a:pt x="212" y="132"/>
                    <a:pt x="211" y="130"/>
                    <a:pt x="214" y="130"/>
                  </a:cubicBezTo>
                  <a:cubicBezTo>
                    <a:pt x="214" y="129"/>
                    <a:pt x="213" y="129"/>
                    <a:pt x="213" y="128"/>
                  </a:cubicBezTo>
                  <a:cubicBezTo>
                    <a:pt x="216" y="128"/>
                    <a:pt x="216" y="125"/>
                    <a:pt x="219" y="126"/>
                  </a:cubicBezTo>
                  <a:cubicBezTo>
                    <a:pt x="219" y="125"/>
                    <a:pt x="218" y="124"/>
                    <a:pt x="215" y="124"/>
                  </a:cubicBezTo>
                  <a:cubicBezTo>
                    <a:pt x="215" y="124"/>
                    <a:pt x="216" y="123"/>
                    <a:pt x="216" y="122"/>
                  </a:cubicBezTo>
                  <a:cubicBezTo>
                    <a:pt x="215" y="121"/>
                    <a:pt x="209" y="121"/>
                    <a:pt x="208" y="120"/>
                  </a:cubicBezTo>
                  <a:cubicBezTo>
                    <a:pt x="206" y="121"/>
                    <a:pt x="203" y="120"/>
                    <a:pt x="202" y="122"/>
                  </a:cubicBezTo>
                  <a:cubicBezTo>
                    <a:pt x="201" y="122"/>
                    <a:pt x="201" y="121"/>
                    <a:pt x="201" y="121"/>
                  </a:cubicBezTo>
                  <a:cubicBezTo>
                    <a:pt x="199" y="120"/>
                    <a:pt x="196" y="121"/>
                    <a:pt x="194" y="121"/>
                  </a:cubicBezTo>
                  <a:cubicBezTo>
                    <a:pt x="193" y="121"/>
                    <a:pt x="193" y="122"/>
                    <a:pt x="191" y="122"/>
                  </a:cubicBezTo>
                  <a:cubicBezTo>
                    <a:pt x="188" y="122"/>
                    <a:pt x="189" y="120"/>
                    <a:pt x="184" y="120"/>
                  </a:cubicBezTo>
                  <a:cubicBezTo>
                    <a:pt x="184" y="119"/>
                    <a:pt x="183" y="119"/>
                    <a:pt x="183" y="118"/>
                  </a:cubicBezTo>
                  <a:cubicBezTo>
                    <a:pt x="182" y="118"/>
                    <a:pt x="181" y="118"/>
                    <a:pt x="181" y="118"/>
                  </a:cubicBezTo>
                  <a:cubicBezTo>
                    <a:pt x="180" y="117"/>
                    <a:pt x="179" y="117"/>
                    <a:pt x="177" y="117"/>
                  </a:cubicBezTo>
                  <a:cubicBezTo>
                    <a:pt x="179" y="115"/>
                    <a:pt x="178" y="113"/>
                    <a:pt x="177" y="111"/>
                  </a:cubicBezTo>
                  <a:cubicBezTo>
                    <a:pt x="174" y="112"/>
                    <a:pt x="171" y="110"/>
                    <a:pt x="171" y="113"/>
                  </a:cubicBezTo>
                  <a:cubicBezTo>
                    <a:pt x="168" y="112"/>
                    <a:pt x="168" y="113"/>
                    <a:pt x="165" y="112"/>
                  </a:cubicBezTo>
                  <a:cubicBezTo>
                    <a:pt x="165" y="113"/>
                    <a:pt x="165" y="113"/>
                    <a:pt x="164" y="113"/>
                  </a:cubicBezTo>
                  <a:cubicBezTo>
                    <a:pt x="165" y="114"/>
                    <a:pt x="166" y="114"/>
                    <a:pt x="166" y="114"/>
                  </a:cubicBezTo>
                  <a:cubicBezTo>
                    <a:pt x="167" y="115"/>
                    <a:pt x="166" y="115"/>
                    <a:pt x="168" y="115"/>
                  </a:cubicBezTo>
                  <a:cubicBezTo>
                    <a:pt x="167" y="117"/>
                    <a:pt x="167" y="116"/>
                    <a:pt x="169" y="117"/>
                  </a:cubicBezTo>
                  <a:cubicBezTo>
                    <a:pt x="170" y="118"/>
                    <a:pt x="168" y="118"/>
                    <a:pt x="167" y="118"/>
                  </a:cubicBezTo>
                  <a:cubicBezTo>
                    <a:pt x="167" y="118"/>
                    <a:pt x="166" y="120"/>
                    <a:pt x="165" y="120"/>
                  </a:cubicBezTo>
                  <a:cubicBezTo>
                    <a:pt x="163" y="119"/>
                    <a:pt x="165" y="121"/>
                    <a:pt x="161" y="121"/>
                  </a:cubicBezTo>
                  <a:cubicBezTo>
                    <a:pt x="161" y="120"/>
                    <a:pt x="160" y="120"/>
                    <a:pt x="159" y="120"/>
                  </a:cubicBezTo>
                  <a:cubicBezTo>
                    <a:pt x="159" y="119"/>
                    <a:pt x="160" y="119"/>
                    <a:pt x="161" y="119"/>
                  </a:cubicBezTo>
                  <a:cubicBezTo>
                    <a:pt x="160" y="118"/>
                    <a:pt x="157" y="117"/>
                    <a:pt x="159" y="116"/>
                  </a:cubicBezTo>
                  <a:cubicBezTo>
                    <a:pt x="158" y="116"/>
                    <a:pt x="156" y="116"/>
                    <a:pt x="155" y="116"/>
                  </a:cubicBezTo>
                  <a:cubicBezTo>
                    <a:pt x="155" y="116"/>
                    <a:pt x="157" y="116"/>
                    <a:pt x="157" y="116"/>
                  </a:cubicBezTo>
                  <a:cubicBezTo>
                    <a:pt x="157" y="116"/>
                    <a:pt x="155" y="114"/>
                    <a:pt x="152" y="114"/>
                  </a:cubicBezTo>
                  <a:cubicBezTo>
                    <a:pt x="153" y="111"/>
                    <a:pt x="150" y="111"/>
                    <a:pt x="150" y="109"/>
                  </a:cubicBezTo>
                  <a:cubicBezTo>
                    <a:pt x="151" y="108"/>
                    <a:pt x="148" y="109"/>
                    <a:pt x="147" y="108"/>
                  </a:cubicBezTo>
                  <a:cubicBezTo>
                    <a:pt x="147" y="108"/>
                    <a:pt x="149" y="108"/>
                    <a:pt x="148" y="107"/>
                  </a:cubicBezTo>
                  <a:cubicBezTo>
                    <a:pt x="146" y="107"/>
                    <a:pt x="146" y="108"/>
                    <a:pt x="144" y="107"/>
                  </a:cubicBezTo>
                  <a:cubicBezTo>
                    <a:pt x="144" y="107"/>
                    <a:pt x="146" y="106"/>
                    <a:pt x="145" y="106"/>
                  </a:cubicBezTo>
                  <a:cubicBezTo>
                    <a:pt x="145" y="106"/>
                    <a:pt x="144" y="106"/>
                    <a:pt x="144" y="106"/>
                  </a:cubicBezTo>
                  <a:cubicBezTo>
                    <a:pt x="143" y="107"/>
                    <a:pt x="144" y="106"/>
                    <a:pt x="143" y="105"/>
                  </a:cubicBezTo>
                  <a:cubicBezTo>
                    <a:pt x="139" y="106"/>
                    <a:pt x="139" y="104"/>
                    <a:pt x="135" y="105"/>
                  </a:cubicBezTo>
                  <a:cubicBezTo>
                    <a:pt x="135" y="104"/>
                    <a:pt x="134" y="104"/>
                    <a:pt x="134" y="104"/>
                  </a:cubicBezTo>
                  <a:cubicBezTo>
                    <a:pt x="133" y="103"/>
                    <a:pt x="134" y="103"/>
                    <a:pt x="134" y="103"/>
                  </a:cubicBezTo>
                  <a:cubicBezTo>
                    <a:pt x="133" y="102"/>
                    <a:pt x="132" y="103"/>
                    <a:pt x="132" y="103"/>
                  </a:cubicBezTo>
                  <a:cubicBezTo>
                    <a:pt x="131" y="102"/>
                    <a:pt x="131" y="101"/>
                    <a:pt x="131" y="101"/>
                  </a:cubicBezTo>
                  <a:cubicBezTo>
                    <a:pt x="130" y="102"/>
                    <a:pt x="129" y="101"/>
                    <a:pt x="129" y="101"/>
                  </a:cubicBezTo>
                  <a:cubicBezTo>
                    <a:pt x="128" y="100"/>
                    <a:pt x="127" y="100"/>
                    <a:pt x="128" y="100"/>
                  </a:cubicBezTo>
                  <a:cubicBezTo>
                    <a:pt x="124" y="100"/>
                    <a:pt x="125" y="100"/>
                    <a:pt x="122" y="100"/>
                  </a:cubicBezTo>
                  <a:cubicBezTo>
                    <a:pt x="121" y="100"/>
                    <a:pt x="121" y="101"/>
                    <a:pt x="120" y="101"/>
                  </a:cubicBezTo>
                  <a:cubicBezTo>
                    <a:pt x="119" y="102"/>
                    <a:pt x="122" y="101"/>
                    <a:pt x="122" y="103"/>
                  </a:cubicBezTo>
                  <a:cubicBezTo>
                    <a:pt x="122" y="103"/>
                    <a:pt x="123" y="104"/>
                    <a:pt x="124" y="104"/>
                  </a:cubicBezTo>
                  <a:cubicBezTo>
                    <a:pt x="124" y="104"/>
                    <a:pt x="124" y="105"/>
                    <a:pt x="126" y="105"/>
                  </a:cubicBezTo>
                  <a:cubicBezTo>
                    <a:pt x="124" y="106"/>
                    <a:pt x="128" y="106"/>
                    <a:pt x="129" y="106"/>
                  </a:cubicBezTo>
                  <a:cubicBezTo>
                    <a:pt x="129" y="107"/>
                    <a:pt x="129" y="108"/>
                    <a:pt x="131" y="108"/>
                  </a:cubicBezTo>
                  <a:cubicBezTo>
                    <a:pt x="132" y="107"/>
                    <a:pt x="131" y="108"/>
                    <a:pt x="132" y="108"/>
                  </a:cubicBezTo>
                  <a:cubicBezTo>
                    <a:pt x="133" y="109"/>
                    <a:pt x="135" y="109"/>
                    <a:pt x="135" y="110"/>
                  </a:cubicBezTo>
                  <a:cubicBezTo>
                    <a:pt x="137" y="109"/>
                    <a:pt x="137" y="110"/>
                    <a:pt x="137" y="110"/>
                  </a:cubicBezTo>
                  <a:cubicBezTo>
                    <a:pt x="138" y="110"/>
                    <a:pt x="139" y="110"/>
                    <a:pt x="138" y="110"/>
                  </a:cubicBezTo>
                  <a:cubicBezTo>
                    <a:pt x="139" y="110"/>
                    <a:pt x="140" y="111"/>
                    <a:pt x="140" y="110"/>
                  </a:cubicBezTo>
                  <a:cubicBezTo>
                    <a:pt x="143" y="110"/>
                    <a:pt x="140" y="113"/>
                    <a:pt x="143" y="112"/>
                  </a:cubicBezTo>
                  <a:cubicBezTo>
                    <a:pt x="143" y="113"/>
                    <a:pt x="139" y="112"/>
                    <a:pt x="137" y="112"/>
                  </a:cubicBezTo>
                  <a:cubicBezTo>
                    <a:pt x="138" y="113"/>
                    <a:pt x="139" y="113"/>
                    <a:pt x="139" y="113"/>
                  </a:cubicBezTo>
                  <a:cubicBezTo>
                    <a:pt x="140" y="114"/>
                    <a:pt x="138" y="116"/>
                    <a:pt x="139" y="116"/>
                  </a:cubicBezTo>
                  <a:cubicBezTo>
                    <a:pt x="139" y="116"/>
                    <a:pt x="136" y="116"/>
                    <a:pt x="134" y="117"/>
                  </a:cubicBezTo>
                  <a:cubicBezTo>
                    <a:pt x="136" y="116"/>
                    <a:pt x="135" y="115"/>
                    <a:pt x="136" y="115"/>
                  </a:cubicBezTo>
                  <a:cubicBezTo>
                    <a:pt x="136" y="114"/>
                    <a:pt x="136" y="113"/>
                    <a:pt x="134" y="113"/>
                  </a:cubicBezTo>
                  <a:cubicBezTo>
                    <a:pt x="133" y="113"/>
                    <a:pt x="135" y="113"/>
                    <a:pt x="133" y="112"/>
                  </a:cubicBezTo>
                  <a:cubicBezTo>
                    <a:pt x="131" y="111"/>
                    <a:pt x="129" y="112"/>
                    <a:pt x="130" y="110"/>
                  </a:cubicBezTo>
                  <a:cubicBezTo>
                    <a:pt x="125" y="111"/>
                    <a:pt x="125" y="109"/>
                    <a:pt x="122" y="109"/>
                  </a:cubicBezTo>
                  <a:cubicBezTo>
                    <a:pt x="121" y="108"/>
                    <a:pt x="119" y="108"/>
                    <a:pt x="118" y="106"/>
                  </a:cubicBezTo>
                  <a:cubicBezTo>
                    <a:pt x="117" y="106"/>
                    <a:pt x="117" y="107"/>
                    <a:pt x="117" y="106"/>
                  </a:cubicBezTo>
                  <a:cubicBezTo>
                    <a:pt x="117" y="105"/>
                    <a:pt x="115" y="106"/>
                    <a:pt x="115" y="105"/>
                  </a:cubicBezTo>
                  <a:cubicBezTo>
                    <a:pt x="114" y="105"/>
                    <a:pt x="115" y="105"/>
                    <a:pt x="115" y="105"/>
                  </a:cubicBezTo>
                  <a:cubicBezTo>
                    <a:pt x="114" y="104"/>
                    <a:pt x="112" y="105"/>
                    <a:pt x="111" y="105"/>
                  </a:cubicBezTo>
                  <a:cubicBezTo>
                    <a:pt x="110" y="104"/>
                    <a:pt x="112" y="104"/>
                    <a:pt x="113" y="104"/>
                  </a:cubicBezTo>
                  <a:cubicBezTo>
                    <a:pt x="111" y="103"/>
                    <a:pt x="106" y="103"/>
                    <a:pt x="103" y="104"/>
                  </a:cubicBezTo>
                  <a:cubicBezTo>
                    <a:pt x="102" y="104"/>
                    <a:pt x="105" y="104"/>
                    <a:pt x="105" y="104"/>
                  </a:cubicBezTo>
                  <a:cubicBezTo>
                    <a:pt x="104" y="105"/>
                    <a:pt x="103" y="104"/>
                    <a:pt x="102" y="105"/>
                  </a:cubicBezTo>
                  <a:cubicBezTo>
                    <a:pt x="100" y="105"/>
                    <a:pt x="100" y="107"/>
                    <a:pt x="98" y="106"/>
                  </a:cubicBezTo>
                  <a:cubicBezTo>
                    <a:pt x="94" y="106"/>
                    <a:pt x="93" y="105"/>
                    <a:pt x="88" y="105"/>
                  </a:cubicBezTo>
                  <a:cubicBezTo>
                    <a:pt x="86" y="105"/>
                    <a:pt x="87" y="107"/>
                    <a:pt x="84" y="106"/>
                  </a:cubicBezTo>
                  <a:cubicBezTo>
                    <a:pt x="84" y="107"/>
                    <a:pt x="84" y="108"/>
                    <a:pt x="84" y="109"/>
                  </a:cubicBezTo>
                  <a:cubicBezTo>
                    <a:pt x="81" y="110"/>
                    <a:pt x="75" y="109"/>
                    <a:pt x="76" y="112"/>
                  </a:cubicBezTo>
                  <a:cubicBezTo>
                    <a:pt x="70" y="112"/>
                    <a:pt x="75" y="114"/>
                    <a:pt x="69" y="114"/>
                  </a:cubicBezTo>
                  <a:cubicBezTo>
                    <a:pt x="69" y="115"/>
                    <a:pt x="72" y="116"/>
                    <a:pt x="70" y="116"/>
                  </a:cubicBezTo>
                  <a:cubicBezTo>
                    <a:pt x="70" y="118"/>
                    <a:pt x="68" y="116"/>
                    <a:pt x="66" y="118"/>
                  </a:cubicBezTo>
                  <a:cubicBezTo>
                    <a:pt x="66" y="118"/>
                    <a:pt x="66" y="118"/>
                    <a:pt x="67" y="119"/>
                  </a:cubicBezTo>
                  <a:cubicBezTo>
                    <a:pt x="67" y="120"/>
                    <a:pt x="64" y="119"/>
                    <a:pt x="62" y="119"/>
                  </a:cubicBezTo>
                  <a:cubicBezTo>
                    <a:pt x="61" y="119"/>
                    <a:pt x="61" y="120"/>
                    <a:pt x="60" y="121"/>
                  </a:cubicBezTo>
                  <a:cubicBezTo>
                    <a:pt x="57" y="121"/>
                    <a:pt x="52" y="120"/>
                    <a:pt x="49" y="122"/>
                  </a:cubicBezTo>
                  <a:cubicBezTo>
                    <a:pt x="48" y="122"/>
                    <a:pt x="47" y="121"/>
                    <a:pt x="46" y="120"/>
                  </a:cubicBezTo>
                  <a:cubicBezTo>
                    <a:pt x="42" y="120"/>
                    <a:pt x="37" y="121"/>
                    <a:pt x="35" y="120"/>
                  </a:cubicBezTo>
                  <a:cubicBezTo>
                    <a:pt x="36" y="118"/>
                    <a:pt x="37" y="116"/>
                    <a:pt x="34" y="115"/>
                  </a:cubicBezTo>
                  <a:cubicBezTo>
                    <a:pt x="34" y="114"/>
                    <a:pt x="36" y="114"/>
                    <a:pt x="36" y="113"/>
                  </a:cubicBezTo>
                  <a:cubicBezTo>
                    <a:pt x="37" y="112"/>
                    <a:pt x="35" y="110"/>
                    <a:pt x="37" y="109"/>
                  </a:cubicBezTo>
                  <a:cubicBezTo>
                    <a:pt x="37" y="108"/>
                    <a:pt x="37" y="107"/>
                    <a:pt x="34" y="106"/>
                  </a:cubicBezTo>
                  <a:cubicBezTo>
                    <a:pt x="35" y="106"/>
                    <a:pt x="37" y="106"/>
                    <a:pt x="36" y="105"/>
                  </a:cubicBezTo>
                  <a:cubicBezTo>
                    <a:pt x="39" y="105"/>
                    <a:pt x="45" y="104"/>
                    <a:pt x="44" y="106"/>
                  </a:cubicBezTo>
                  <a:cubicBezTo>
                    <a:pt x="47" y="105"/>
                    <a:pt x="56" y="107"/>
                    <a:pt x="58" y="106"/>
                  </a:cubicBezTo>
                  <a:cubicBezTo>
                    <a:pt x="59" y="105"/>
                    <a:pt x="59" y="106"/>
                    <a:pt x="60" y="106"/>
                  </a:cubicBezTo>
                  <a:cubicBezTo>
                    <a:pt x="60" y="106"/>
                    <a:pt x="61" y="105"/>
                    <a:pt x="61" y="105"/>
                  </a:cubicBezTo>
                  <a:cubicBezTo>
                    <a:pt x="61" y="105"/>
                    <a:pt x="61" y="106"/>
                    <a:pt x="61" y="106"/>
                  </a:cubicBezTo>
                  <a:cubicBezTo>
                    <a:pt x="64" y="106"/>
                    <a:pt x="65" y="105"/>
                    <a:pt x="66" y="104"/>
                  </a:cubicBezTo>
                  <a:cubicBezTo>
                    <a:pt x="66" y="103"/>
                    <a:pt x="69" y="100"/>
                    <a:pt x="66" y="99"/>
                  </a:cubicBezTo>
                  <a:cubicBezTo>
                    <a:pt x="65" y="99"/>
                    <a:pt x="67" y="98"/>
                    <a:pt x="65" y="97"/>
                  </a:cubicBezTo>
                  <a:cubicBezTo>
                    <a:pt x="65" y="97"/>
                    <a:pt x="63" y="97"/>
                    <a:pt x="62" y="97"/>
                  </a:cubicBezTo>
                  <a:cubicBezTo>
                    <a:pt x="63" y="96"/>
                    <a:pt x="63" y="96"/>
                    <a:pt x="63" y="95"/>
                  </a:cubicBezTo>
                  <a:cubicBezTo>
                    <a:pt x="62" y="95"/>
                    <a:pt x="61" y="96"/>
                    <a:pt x="61" y="96"/>
                  </a:cubicBezTo>
                  <a:cubicBezTo>
                    <a:pt x="60" y="96"/>
                    <a:pt x="61" y="95"/>
                    <a:pt x="60" y="95"/>
                  </a:cubicBezTo>
                  <a:cubicBezTo>
                    <a:pt x="59" y="95"/>
                    <a:pt x="57" y="95"/>
                    <a:pt x="55" y="94"/>
                  </a:cubicBezTo>
                  <a:cubicBezTo>
                    <a:pt x="55" y="94"/>
                    <a:pt x="55" y="94"/>
                    <a:pt x="54" y="94"/>
                  </a:cubicBezTo>
                  <a:cubicBezTo>
                    <a:pt x="53" y="94"/>
                    <a:pt x="52" y="94"/>
                    <a:pt x="52" y="93"/>
                  </a:cubicBezTo>
                  <a:cubicBezTo>
                    <a:pt x="51" y="92"/>
                    <a:pt x="55" y="93"/>
                    <a:pt x="54" y="93"/>
                  </a:cubicBezTo>
                  <a:cubicBezTo>
                    <a:pt x="57" y="92"/>
                    <a:pt x="59" y="91"/>
                    <a:pt x="65" y="92"/>
                  </a:cubicBezTo>
                  <a:cubicBezTo>
                    <a:pt x="66" y="91"/>
                    <a:pt x="64" y="91"/>
                    <a:pt x="63" y="91"/>
                  </a:cubicBezTo>
                  <a:cubicBezTo>
                    <a:pt x="64" y="89"/>
                    <a:pt x="67" y="91"/>
                    <a:pt x="69" y="91"/>
                  </a:cubicBezTo>
                  <a:cubicBezTo>
                    <a:pt x="70" y="91"/>
                    <a:pt x="72" y="90"/>
                    <a:pt x="72" y="91"/>
                  </a:cubicBezTo>
                  <a:cubicBezTo>
                    <a:pt x="74" y="90"/>
                    <a:pt x="74" y="88"/>
                    <a:pt x="78" y="88"/>
                  </a:cubicBezTo>
                  <a:cubicBezTo>
                    <a:pt x="77" y="87"/>
                    <a:pt x="81" y="88"/>
                    <a:pt x="80" y="86"/>
                  </a:cubicBezTo>
                  <a:cubicBezTo>
                    <a:pt x="82" y="86"/>
                    <a:pt x="84" y="86"/>
                    <a:pt x="86" y="86"/>
                  </a:cubicBezTo>
                  <a:cubicBezTo>
                    <a:pt x="86" y="86"/>
                    <a:pt x="85" y="86"/>
                    <a:pt x="84" y="86"/>
                  </a:cubicBezTo>
                  <a:cubicBezTo>
                    <a:pt x="84" y="85"/>
                    <a:pt x="87" y="85"/>
                    <a:pt x="86" y="84"/>
                  </a:cubicBezTo>
                  <a:cubicBezTo>
                    <a:pt x="89" y="84"/>
                    <a:pt x="88" y="84"/>
                    <a:pt x="90" y="84"/>
                  </a:cubicBezTo>
                  <a:cubicBezTo>
                    <a:pt x="88" y="81"/>
                    <a:pt x="92" y="82"/>
                    <a:pt x="92" y="80"/>
                  </a:cubicBezTo>
                  <a:cubicBezTo>
                    <a:pt x="93" y="80"/>
                    <a:pt x="95" y="80"/>
                    <a:pt x="96" y="80"/>
                  </a:cubicBezTo>
                  <a:cubicBezTo>
                    <a:pt x="97" y="80"/>
                    <a:pt x="97" y="79"/>
                    <a:pt x="98" y="79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1" y="79"/>
                    <a:pt x="103" y="79"/>
                    <a:pt x="104" y="79"/>
                  </a:cubicBezTo>
                  <a:cubicBezTo>
                    <a:pt x="105" y="79"/>
                    <a:pt x="105" y="77"/>
                    <a:pt x="108" y="78"/>
                  </a:cubicBezTo>
                  <a:cubicBezTo>
                    <a:pt x="107" y="77"/>
                    <a:pt x="104" y="77"/>
                    <a:pt x="105" y="75"/>
                  </a:cubicBezTo>
                  <a:cubicBezTo>
                    <a:pt x="107" y="75"/>
                    <a:pt x="106" y="75"/>
                    <a:pt x="106" y="73"/>
                  </a:cubicBezTo>
                  <a:cubicBezTo>
                    <a:pt x="106" y="72"/>
                    <a:pt x="107" y="71"/>
                    <a:pt x="107" y="70"/>
                  </a:cubicBezTo>
                  <a:cubicBezTo>
                    <a:pt x="108" y="70"/>
                    <a:pt x="109" y="70"/>
                    <a:pt x="111" y="70"/>
                  </a:cubicBezTo>
                  <a:cubicBezTo>
                    <a:pt x="114" y="70"/>
                    <a:pt x="108" y="68"/>
                    <a:pt x="113" y="69"/>
                  </a:cubicBezTo>
                  <a:cubicBezTo>
                    <a:pt x="113" y="69"/>
                    <a:pt x="114" y="69"/>
                    <a:pt x="115" y="69"/>
                  </a:cubicBezTo>
                  <a:cubicBezTo>
                    <a:pt x="113" y="70"/>
                    <a:pt x="113" y="69"/>
                    <a:pt x="114" y="70"/>
                  </a:cubicBezTo>
                  <a:cubicBezTo>
                    <a:pt x="114" y="71"/>
                    <a:pt x="113" y="72"/>
                    <a:pt x="116" y="72"/>
                  </a:cubicBezTo>
                  <a:cubicBezTo>
                    <a:pt x="116" y="73"/>
                    <a:pt x="116" y="73"/>
                    <a:pt x="115" y="73"/>
                  </a:cubicBezTo>
                  <a:cubicBezTo>
                    <a:pt x="115" y="74"/>
                    <a:pt x="119" y="73"/>
                    <a:pt x="121" y="74"/>
                  </a:cubicBezTo>
                  <a:cubicBezTo>
                    <a:pt x="120" y="75"/>
                    <a:pt x="114" y="74"/>
                    <a:pt x="114" y="76"/>
                  </a:cubicBezTo>
                  <a:cubicBezTo>
                    <a:pt x="113" y="77"/>
                    <a:pt x="116" y="77"/>
                    <a:pt x="117" y="77"/>
                  </a:cubicBezTo>
                  <a:cubicBezTo>
                    <a:pt x="118" y="78"/>
                    <a:pt x="118" y="78"/>
                    <a:pt x="120" y="78"/>
                  </a:cubicBezTo>
                  <a:cubicBezTo>
                    <a:pt x="119" y="77"/>
                    <a:pt x="116" y="77"/>
                    <a:pt x="121" y="77"/>
                  </a:cubicBezTo>
                  <a:cubicBezTo>
                    <a:pt x="122" y="77"/>
                    <a:pt x="123" y="77"/>
                    <a:pt x="125" y="77"/>
                  </a:cubicBezTo>
                  <a:cubicBezTo>
                    <a:pt x="126" y="77"/>
                    <a:pt x="127" y="78"/>
                    <a:pt x="129" y="78"/>
                  </a:cubicBezTo>
                  <a:cubicBezTo>
                    <a:pt x="131" y="78"/>
                    <a:pt x="132" y="77"/>
                    <a:pt x="134" y="77"/>
                  </a:cubicBezTo>
                  <a:cubicBezTo>
                    <a:pt x="135" y="77"/>
                    <a:pt x="138" y="78"/>
                    <a:pt x="139" y="77"/>
                  </a:cubicBezTo>
                  <a:cubicBezTo>
                    <a:pt x="140" y="77"/>
                    <a:pt x="139" y="77"/>
                    <a:pt x="139" y="77"/>
                  </a:cubicBezTo>
                  <a:cubicBezTo>
                    <a:pt x="142" y="76"/>
                    <a:pt x="145" y="77"/>
                    <a:pt x="146" y="76"/>
                  </a:cubicBezTo>
                  <a:cubicBezTo>
                    <a:pt x="150" y="78"/>
                    <a:pt x="153" y="74"/>
                    <a:pt x="155" y="75"/>
                  </a:cubicBezTo>
                  <a:cubicBezTo>
                    <a:pt x="155" y="75"/>
                    <a:pt x="155" y="74"/>
                    <a:pt x="155" y="73"/>
                  </a:cubicBezTo>
                  <a:cubicBezTo>
                    <a:pt x="157" y="74"/>
                    <a:pt x="157" y="73"/>
                    <a:pt x="157" y="72"/>
                  </a:cubicBezTo>
                  <a:cubicBezTo>
                    <a:pt x="157" y="72"/>
                    <a:pt x="158" y="71"/>
                    <a:pt x="158" y="71"/>
                  </a:cubicBezTo>
                  <a:cubicBezTo>
                    <a:pt x="159" y="71"/>
                    <a:pt x="158" y="71"/>
                    <a:pt x="158" y="70"/>
                  </a:cubicBezTo>
                  <a:cubicBezTo>
                    <a:pt x="161" y="70"/>
                    <a:pt x="162" y="69"/>
                    <a:pt x="162" y="69"/>
                  </a:cubicBezTo>
                  <a:cubicBezTo>
                    <a:pt x="163" y="69"/>
                    <a:pt x="163" y="69"/>
                    <a:pt x="163" y="70"/>
                  </a:cubicBezTo>
                  <a:cubicBezTo>
                    <a:pt x="164" y="69"/>
                    <a:pt x="165" y="69"/>
                    <a:pt x="167" y="69"/>
                  </a:cubicBezTo>
                  <a:cubicBezTo>
                    <a:pt x="168" y="69"/>
                    <a:pt x="168" y="68"/>
                    <a:pt x="169" y="68"/>
                  </a:cubicBezTo>
                  <a:cubicBezTo>
                    <a:pt x="169" y="67"/>
                    <a:pt x="169" y="66"/>
                    <a:pt x="167" y="66"/>
                  </a:cubicBezTo>
                  <a:cubicBezTo>
                    <a:pt x="168" y="66"/>
                    <a:pt x="168" y="65"/>
                    <a:pt x="168" y="64"/>
                  </a:cubicBezTo>
                  <a:cubicBezTo>
                    <a:pt x="170" y="64"/>
                    <a:pt x="171" y="64"/>
                    <a:pt x="171" y="63"/>
                  </a:cubicBezTo>
                  <a:cubicBezTo>
                    <a:pt x="174" y="64"/>
                    <a:pt x="174" y="63"/>
                    <a:pt x="178" y="63"/>
                  </a:cubicBezTo>
                  <a:cubicBezTo>
                    <a:pt x="178" y="63"/>
                    <a:pt x="179" y="64"/>
                    <a:pt x="179" y="64"/>
                  </a:cubicBezTo>
                  <a:cubicBezTo>
                    <a:pt x="180" y="64"/>
                    <a:pt x="180" y="63"/>
                    <a:pt x="181" y="63"/>
                  </a:cubicBezTo>
                  <a:cubicBezTo>
                    <a:pt x="182" y="63"/>
                    <a:pt x="183" y="64"/>
                    <a:pt x="183" y="64"/>
                  </a:cubicBezTo>
                  <a:cubicBezTo>
                    <a:pt x="184" y="64"/>
                    <a:pt x="183" y="63"/>
                    <a:pt x="184" y="63"/>
                  </a:cubicBezTo>
                  <a:cubicBezTo>
                    <a:pt x="184" y="63"/>
                    <a:pt x="186" y="63"/>
                    <a:pt x="186" y="63"/>
                  </a:cubicBezTo>
                  <a:cubicBezTo>
                    <a:pt x="187" y="62"/>
                    <a:pt x="187" y="61"/>
                    <a:pt x="190" y="62"/>
                  </a:cubicBezTo>
                  <a:cubicBezTo>
                    <a:pt x="189" y="61"/>
                    <a:pt x="190" y="59"/>
                    <a:pt x="187" y="59"/>
                  </a:cubicBezTo>
                  <a:cubicBezTo>
                    <a:pt x="185" y="59"/>
                    <a:pt x="185" y="60"/>
                    <a:pt x="185" y="60"/>
                  </a:cubicBezTo>
                  <a:cubicBezTo>
                    <a:pt x="184" y="60"/>
                    <a:pt x="184" y="60"/>
                    <a:pt x="183" y="60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1" y="60"/>
                    <a:pt x="181" y="60"/>
                    <a:pt x="180" y="60"/>
                  </a:cubicBezTo>
                  <a:cubicBezTo>
                    <a:pt x="178" y="60"/>
                    <a:pt x="177" y="61"/>
                    <a:pt x="175" y="60"/>
                  </a:cubicBezTo>
                  <a:cubicBezTo>
                    <a:pt x="174" y="60"/>
                    <a:pt x="174" y="61"/>
                    <a:pt x="174" y="61"/>
                  </a:cubicBezTo>
                  <a:cubicBezTo>
                    <a:pt x="170" y="61"/>
                    <a:pt x="165" y="61"/>
                    <a:pt x="162" y="61"/>
                  </a:cubicBezTo>
                  <a:cubicBezTo>
                    <a:pt x="162" y="61"/>
                    <a:pt x="162" y="60"/>
                    <a:pt x="162" y="60"/>
                  </a:cubicBezTo>
                  <a:cubicBezTo>
                    <a:pt x="161" y="59"/>
                    <a:pt x="159" y="60"/>
                    <a:pt x="158" y="59"/>
                  </a:cubicBezTo>
                  <a:cubicBezTo>
                    <a:pt x="161" y="57"/>
                    <a:pt x="159" y="55"/>
                    <a:pt x="158" y="52"/>
                  </a:cubicBezTo>
                  <a:cubicBezTo>
                    <a:pt x="161" y="52"/>
                    <a:pt x="165" y="50"/>
                    <a:pt x="166" y="51"/>
                  </a:cubicBezTo>
                  <a:cubicBezTo>
                    <a:pt x="168" y="51"/>
                    <a:pt x="166" y="50"/>
                    <a:pt x="167" y="49"/>
                  </a:cubicBezTo>
                  <a:cubicBezTo>
                    <a:pt x="170" y="49"/>
                    <a:pt x="170" y="46"/>
                    <a:pt x="171" y="46"/>
                  </a:cubicBezTo>
                  <a:cubicBezTo>
                    <a:pt x="171" y="46"/>
                    <a:pt x="173" y="46"/>
                    <a:pt x="173" y="46"/>
                  </a:cubicBezTo>
                  <a:cubicBezTo>
                    <a:pt x="173" y="45"/>
                    <a:pt x="169" y="44"/>
                    <a:pt x="171" y="43"/>
                  </a:cubicBezTo>
                  <a:cubicBezTo>
                    <a:pt x="170" y="44"/>
                    <a:pt x="167" y="43"/>
                    <a:pt x="165" y="43"/>
                  </a:cubicBezTo>
                  <a:cubicBezTo>
                    <a:pt x="163" y="43"/>
                    <a:pt x="161" y="44"/>
                    <a:pt x="158" y="44"/>
                  </a:cubicBezTo>
                  <a:cubicBezTo>
                    <a:pt x="157" y="44"/>
                    <a:pt x="157" y="47"/>
                    <a:pt x="157" y="46"/>
                  </a:cubicBezTo>
                  <a:cubicBezTo>
                    <a:pt x="157" y="47"/>
                    <a:pt x="156" y="46"/>
                    <a:pt x="155" y="46"/>
                  </a:cubicBezTo>
                  <a:cubicBezTo>
                    <a:pt x="155" y="47"/>
                    <a:pt x="156" y="48"/>
                    <a:pt x="155" y="48"/>
                  </a:cubicBezTo>
                  <a:cubicBezTo>
                    <a:pt x="155" y="48"/>
                    <a:pt x="153" y="49"/>
                    <a:pt x="151" y="50"/>
                  </a:cubicBezTo>
                  <a:cubicBezTo>
                    <a:pt x="149" y="52"/>
                    <a:pt x="149" y="53"/>
                    <a:pt x="144" y="53"/>
                  </a:cubicBezTo>
                  <a:cubicBezTo>
                    <a:pt x="144" y="53"/>
                    <a:pt x="146" y="54"/>
                    <a:pt x="144" y="54"/>
                  </a:cubicBezTo>
                  <a:cubicBezTo>
                    <a:pt x="143" y="54"/>
                    <a:pt x="144" y="55"/>
                    <a:pt x="143" y="55"/>
                  </a:cubicBezTo>
                  <a:cubicBezTo>
                    <a:pt x="143" y="55"/>
                    <a:pt x="142" y="55"/>
                    <a:pt x="141" y="55"/>
                  </a:cubicBezTo>
                  <a:cubicBezTo>
                    <a:pt x="141" y="55"/>
                    <a:pt x="142" y="56"/>
                    <a:pt x="141" y="56"/>
                  </a:cubicBezTo>
                  <a:cubicBezTo>
                    <a:pt x="141" y="56"/>
                    <a:pt x="140" y="56"/>
                    <a:pt x="140" y="56"/>
                  </a:cubicBezTo>
                  <a:cubicBezTo>
                    <a:pt x="140" y="57"/>
                    <a:pt x="141" y="58"/>
                    <a:pt x="139" y="58"/>
                  </a:cubicBezTo>
                  <a:cubicBezTo>
                    <a:pt x="140" y="58"/>
                    <a:pt x="142" y="59"/>
                    <a:pt x="140" y="59"/>
                  </a:cubicBezTo>
                  <a:cubicBezTo>
                    <a:pt x="142" y="59"/>
                    <a:pt x="143" y="60"/>
                    <a:pt x="145" y="60"/>
                  </a:cubicBezTo>
                  <a:cubicBezTo>
                    <a:pt x="145" y="61"/>
                    <a:pt x="146" y="62"/>
                    <a:pt x="147" y="62"/>
                  </a:cubicBezTo>
                  <a:cubicBezTo>
                    <a:pt x="147" y="62"/>
                    <a:pt x="146" y="62"/>
                    <a:pt x="145" y="63"/>
                  </a:cubicBezTo>
                  <a:cubicBezTo>
                    <a:pt x="145" y="63"/>
                    <a:pt x="145" y="64"/>
                    <a:pt x="144" y="64"/>
                  </a:cubicBezTo>
                  <a:cubicBezTo>
                    <a:pt x="144" y="65"/>
                    <a:pt x="142" y="65"/>
                    <a:pt x="140" y="65"/>
                  </a:cubicBezTo>
                  <a:cubicBezTo>
                    <a:pt x="140" y="67"/>
                    <a:pt x="137" y="67"/>
                    <a:pt x="137" y="70"/>
                  </a:cubicBezTo>
                  <a:cubicBezTo>
                    <a:pt x="134" y="69"/>
                    <a:pt x="134" y="72"/>
                    <a:pt x="132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29" y="73"/>
                    <a:pt x="130" y="73"/>
                    <a:pt x="130" y="73"/>
                  </a:cubicBezTo>
                  <a:cubicBezTo>
                    <a:pt x="128" y="74"/>
                    <a:pt x="126" y="73"/>
                    <a:pt x="125" y="74"/>
                  </a:cubicBezTo>
                  <a:cubicBezTo>
                    <a:pt x="122" y="74"/>
                    <a:pt x="124" y="72"/>
                    <a:pt x="124" y="71"/>
                  </a:cubicBezTo>
                  <a:cubicBezTo>
                    <a:pt x="123" y="71"/>
                    <a:pt x="123" y="70"/>
                    <a:pt x="122" y="70"/>
                  </a:cubicBezTo>
                  <a:cubicBezTo>
                    <a:pt x="119" y="69"/>
                    <a:pt x="123" y="68"/>
                    <a:pt x="119" y="68"/>
                  </a:cubicBezTo>
                  <a:cubicBezTo>
                    <a:pt x="120" y="67"/>
                    <a:pt x="117" y="67"/>
                    <a:pt x="117" y="66"/>
                  </a:cubicBezTo>
                  <a:cubicBezTo>
                    <a:pt x="117" y="66"/>
                    <a:pt x="118" y="66"/>
                    <a:pt x="118" y="65"/>
                  </a:cubicBezTo>
                  <a:cubicBezTo>
                    <a:pt x="117" y="64"/>
                    <a:pt x="115" y="63"/>
                    <a:pt x="113" y="62"/>
                  </a:cubicBezTo>
                  <a:cubicBezTo>
                    <a:pt x="110" y="63"/>
                    <a:pt x="111" y="65"/>
                    <a:pt x="106" y="65"/>
                  </a:cubicBezTo>
                  <a:cubicBezTo>
                    <a:pt x="106" y="65"/>
                    <a:pt x="107" y="65"/>
                    <a:pt x="108" y="65"/>
                  </a:cubicBezTo>
                  <a:cubicBezTo>
                    <a:pt x="108" y="66"/>
                    <a:pt x="107" y="66"/>
                    <a:pt x="106" y="66"/>
                  </a:cubicBezTo>
                  <a:cubicBezTo>
                    <a:pt x="104" y="66"/>
                    <a:pt x="105" y="67"/>
                    <a:pt x="103" y="67"/>
                  </a:cubicBezTo>
                  <a:cubicBezTo>
                    <a:pt x="98" y="68"/>
                    <a:pt x="100" y="65"/>
                    <a:pt x="95" y="66"/>
                  </a:cubicBezTo>
                  <a:cubicBezTo>
                    <a:pt x="95" y="65"/>
                    <a:pt x="96" y="65"/>
                    <a:pt x="97" y="65"/>
                  </a:cubicBezTo>
                  <a:cubicBezTo>
                    <a:pt x="98" y="64"/>
                    <a:pt x="94" y="63"/>
                    <a:pt x="97" y="62"/>
                  </a:cubicBezTo>
                  <a:cubicBezTo>
                    <a:pt x="96" y="62"/>
                    <a:pt x="95" y="61"/>
                    <a:pt x="94" y="61"/>
                  </a:cubicBezTo>
                  <a:cubicBezTo>
                    <a:pt x="93" y="61"/>
                    <a:pt x="95" y="60"/>
                    <a:pt x="95" y="60"/>
                  </a:cubicBezTo>
                  <a:cubicBezTo>
                    <a:pt x="95" y="60"/>
                    <a:pt x="93" y="60"/>
                    <a:pt x="93" y="59"/>
                  </a:cubicBezTo>
                  <a:cubicBezTo>
                    <a:pt x="93" y="59"/>
                    <a:pt x="94" y="56"/>
                    <a:pt x="93" y="58"/>
                  </a:cubicBezTo>
                  <a:cubicBezTo>
                    <a:pt x="91" y="58"/>
                    <a:pt x="92" y="57"/>
                    <a:pt x="94" y="57"/>
                  </a:cubicBezTo>
                  <a:cubicBezTo>
                    <a:pt x="92" y="55"/>
                    <a:pt x="97" y="55"/>
                    <a:pt x="95" y="54"/>
                  </a:cubicBezTo>
                  <a:cubicBezTo>
                    <a:pt x="95" y="54"/>
                    <a:pt x="98" y="54"/>
                    <a:pt x="98" y="53"/>
                  </a:cubicBezTo>
                  <a:cubicBezTo>
                    <a:pt x="98" y="53"/>
                    <a:pt x="99" y="53"/>
                    <a:pt x="99" y="53"/>
                  </a:cubicBezTo>
                  <a:cubicBezTo>
                    <a:pt x="100" y="53"/>
                    <a:pt x="100" y="53"/>
                    <a:pt x="101" y="53"/>
                  </a:cubicBezTo>
                  <a:cubicBezTo>
                    <a:pt x="102" y="52"/>
                    <a:pt x="102" y="52"/>
                    <a:pt x="102" y="51"/>
                  </a:cubicBezTo>
                  <a:cubicBezTo>
                    <a:pt x="104" y="51"/>
                    <a:pt x="105" y="51"/>
                    <a:pt x="105" y="50"/>
                  </a:cubicBezTo>
                  <a:cubicBezTo>
                    <a:pt x="108" y="50"/>
                    <a:pt x="106" y="52"/>
                    <a:pt x="110" y="51"/>
                  </a:cubicBezTo>
                  <a:cubicBezTo>
                    <a:pt x="110" y="51"/>
                    <a:pt x="109" y="51"/>
                    <a:pt x="108" y="51"/>
                  </a:cubicBezTo>
                  <a:cubicBezTo>
                    <a:pt x="110" y="49"/>
                    <a:pt x="113" y="50"/>
                    <a:pt x="116" y="49"/>
                  </a:cubicBezTo>
                  <a:cubicBezTo>
                    <a:pt x="116" y="48"/>
                    <a:pt x="115" y="48"/>
                    <a:pt x="116" y="48"/>
                  </a:cubicBezTo>
                  <a:cubicBezTo>
                    <a:pt x="116" y="48"/>
                    <a:pt x="117" y="48"/>
                    <a:pt x="118" y="48"/>
                  </a:cubicBezTo>
                  <a:cubicBezTo>
                    <a:pt x="118" y="47"/>
                    <a:pt x="117" y="47"/>
                    <a:pt x="118" y="46"/>
                  </a:cubicBezTo>
                  <a:cubicBezTo>
                    <a:pt x="118" y="46"/>
                    <a:pt x="120" y="46"/>
                    <a:pt x="121" y="45"/>
                  </a:cubicBezTo>
                  <a:cubicBezTo>
                    <a:pt x="121" y="45"/>
                    <a:pt x="120" y="44"/>
                    <a:pt x="121" y="43"/>
                  </a:cubicBezTo>
                  <a:cubicBezTo>
                    <a:pt x="121" y="43"/>
                    <a:pt x="122" y="44"/>
                    <a:pt x="123" y="44"/>
                  </a:cubicBezTo>
                  <a:cubicBezTo>
                    <a:pt x="122" y="44"/>
                    <a:pt x="124" y="41"/>
                    <a:pt x="124" y="41"/>
                  </a:cubicBezTo>
                  <a:cubicBezTo>
                    <a:pt x="126" y="43"/>
                    <a:pt x="126" y="41"/>
                    <a:pt x="129" y="40"/>
                  </a:cubicBezTo>
                  <a:cubicBezTo>
                    <a:pt x="128" y="40"/>
                    <a:pt x="130" y="39"/>
                    <a:pt x="129" y="39"/>
                  </a:cubicBezTo>
                  <a:cubicBezTo>
                    <a:pt x="129" y="38"/>
                    <a:pt x="131" y="39"/>
                    <a:pt x="132" y="37"/>
                  </a:cubicBezTo>
                  <a:cubicBezTo>
                    <a:pt x="132" y="37"/>
                    <a:pt x="133" y="37"/>
                    <a:pt x="134" y="37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6" y="35"/>
                    <a:pt x="138" y="35"/>
                    <a:pt x="140" y="35"/>
                  </a:cubicBezTo>
                  <a:cubicBezTo>
                    <a:pt x="142" y="34"/>
                    <a:pt x="140" y="34"/>
                    <a:pt x="141" y="33"/>
                  </a:cubicBezTo>
                  <a:cubicBezTo>
                    <a:pt x="142" y="32"/>
                    <a:pt x="144" y="32"/>
                    <a:pt x="144" y="31"/>
                  </a:cubicBezTo>
                  <a:cubicBezTo>
                    <a:pt x="145" y="30"/>
                    <a:pt x="147" y="32"/>
                    <a:pt x="147" y="30"/>
                  </a:cubicBezTo>
                  <a:cubicBezTo>
                    <a:pt x="151" y="29"/>
                    <a:pt x="155" y="31"/>
                    <a:pt x="155" y="28"/>
                  </a:cubicBezTo>
                  <a:cubicBezTo>
                    <a:pt x="157" y="28"/>
                    <a:pt x="161" y="27"/>
                    <a:pt x="164" y="28"/>
                  </a:cubicBezTo>
                  <a:cubicBezTo>
                    <a:pt x="165" y="28"/>
                    <a:pt x="166" y="27"/>
                    <a:pt x="166" y="27"/>
                  </a:cubicBezTo>
                  <a:cubicBezTo>
                    <a:pt x="169" y="26"/>
                    <a:pt x="172" y="28"/>
                    <a:pt x="171" y="26"/>
                  </a:cubicBezTo>
                  <a:cubicBezTo>
                    <a:pt x="173" y="26"/>
                    <a:pt x="173" y="28"/>
                    <a:pt x="175" y="28"/>
                  </a:cubicBezTo>
                  <a:cubicBezTo>
                    <a:pt x="177" y="28"/>
                    <a:pt x="176" y="26"/>
                    <a:pt x="179" y="27"/>
                  </a:cubicBezTo>
                  <a:cubicBezTo>
                    <a:pt x="179" y="28"/>
                    <a:pt x="178" y="28"/>
                    <a:pt x="178" y="28"/>
                  </a:cubicBezTo>
                  <a:cubicBezTo>
                    <a:pt x="179" y="28"/>
                    <a:pt x="184" y="26"/>
                    <a:pt x="186" y="27"/>
                  </a:cubicBezTo>
                  <a:cubicBezTo>
                    <a:pt x="187" y="28"/>
                    <a:pt x="186" y="27"/>
                    <a:pt x="188" y="27"/>
                  </a:cubicBezTo>
                  <a:cubicBezTo>
                    <a:pt x="190" y="27"/>
                    <a:pt x="192" y="28"/>
                    <a:pt x="195" y="28"/>
                  </a:cubicBezTo>
                  <a:cubicBezTo>
                    <a:pt x="195" y="28"/>
                    <a:pt x="195" y="29"/>
                    <a:pt x="195" y="29"/>
                  </a:cubicBezTo>
                  <a:cubicBezTo>
                    <a:pt x="195" y="29"/>
                    <a:pt x="193" y="29"/>
                    <a:pt x="193" y="29"/>
                  </a:cubicBezTo>
                  <a:cubicBezTo>
                    <a:pt x="192" y="30"/>
                    <a:pt x="193" y="30"/>
                    <a:pt x="191" y="30"/>
                  </a:cubicBezTo>
                  <a:cubicBezTo>
                    <a:pt x="193" y="31"/>
                    <a:pt x="199" y="30"/>
                    <a:pt x="201" y="30"/>
                  </a:cubicBezTo>
                  <a:cubicBezTo>
                    <a:pt x="203" y="30"/>
                    <a:pt x="202" y="31"/>
                    <a:pt x="203" y="31"/>
                  </a:cubicBezTo>
                  <a:cubicBezTo>
                    <a:pt x="204" y="31"/>
                    <a:pt x="206" y="31"/>
                    <a:pt x="206" y="32"/>
                  </a:cubicBezTo>
                  <a:cubicBezTo>
                    <a:pt x="213" y="31"/>
                    <a:pt x="214" y="34"/>
                    <a:pt x="219" y="33"/>
                  </a:cubicBezTo>
                  <a:cubicBezTo>
                    <a:pt x="218" y="34"/>
                    <a:pt x="222" y="33"/>
                    <a:pt x="222" y="35"/>
                  </a:cubicBezTo>
                  <a:cubicBezTo>
                    <a:pt x="224" y="35"/>
                    <a:pt x="228" y="34"/>
                    <a:pt x="226" y="36"/>
                  </a:cubicBezTo>
                  <a:cubicBezTo>
                    <a:pt x="228" y="36"/>
                    <a:pt x="230" y="36"/>
                    <a:pt x="232" y="36"/>
                  </a:cubicBezTo>
                  <a:cubicBezTo>
                    <a:pt x="232" y="36"/>
                    <a:pt x="231" y="37"/>
                    <a:pt x="232" y="37"/>
                  </a:cubicBezTo>
                  <a:cubicBezTo>
                    <a:pt x="232" y="37"/>
                    <a:pt x="234" y="37"/>
                    <a:pt x="235" y="37"/>
                  </a:cubicBezTo>
                  <a:cubicBezTo>
                    <a:pt x="235" y="39"/>
                    <a:pt x="235" y="39"/>
                    <a:pt x="235" y="41"/>
                  </a:cubicBezTo>
                  <a:cubicBezTo>
                    <a:pt x="233" y="40"/>
                    <a:pt x="231" y="42"/>
                    <a:pt x="229" y="42"/>
                  </a:cubicBezTo>
                  <a:cubicBezTo>
                    <a:pt x="226" y="42"/>
                    <a:pt x="222" y="40"/>
                    <a:pt x="220" y="42"/>
                  </a:cubicBezTo>
                  <a:cubicBezTo>
                    <a:pt x="218" y="42"/>
                    <a:pt x="219" y="41"/>
                    <a:pt x="219" y="41"/>
                  </a:cubicBezTo>
                  <a:cubicBezTo>
                    <a:pt x="217" y="41"/>
                    <a:pt x="217" y="41"/>
                    <a:pt x="217" y="41"/>
                  </a:cubicBezTo>
                  <a:cubicBezTo>
                    <a:pt x="216" y="41"/>
                    <a:pt x="215" y="40"/>
                    <a:pt x="215" y="40"/>
                  </a:cubicBezTo>
                  <a:cubicBezTo>
                    <a:pt x="213" y="40"/>
                    <a:pt x="210" y="42"/>
                    <a:pt x="211" y="40"/>
                  </a:cubicBezTo>
                  <a:cubicBezTo>
                    <a:pt x="208" y="40"/>
                    <a:pt x="208" y="40"/>
                    <a:pt x="205" y="40"/>
                  </a:cubicBezTo>
                  <a:cubicBezTo>
                    <a:pt x="204" y="41"/>
                    <a:pt x="206" y="41"/>
                    <a:pt x="207" y="41"/>
                  </a:cubicBezTo>
                  <a:cubicBezTo>
                    <a:pt x="208" y="41"/>
                    <a:pt x="208" y="41"/>
                    <a:pt x="210" y="41"/>
                  </a:cubicBezTo>
                  <a:cubicBezTo>
                    <a:pt x="208" y="42"/>
                    <a:pt x="210" y="42"/>
                    <a:pt x="211" y="42"/>
                  </a:cubicBezTo>
                  <a:cubicBezTo>
                    <a:pt x="211" y="42"/>
                    <a:pt x="211" y="43"/>
                    <a:pt x="211" y="43"/>
                  </a:cubicBezTo>
                  <a:cubicBezTo>
                    <a:pt x="211" y="44"/>
                    <a:pt x="213" y="44"/>
                    <a:pt x="213" y="44"/>
                  </a:cubicBezTo>
                  <a:cubicBezTo>
                    <a:pt x="213" y="45"/>
                    <a:pt x="215" y="46"/>
                    <a:pt x="215" y="48"/>
                  </a:cubicBezTo>
                  <a:cubicBezTo>
                    <a:pt x="215" y="49"/>
                    <a:pt x="221" y="48"/>
                    <a:pt x="222" y="50"/>
                  </a:cubicBezTo>
                  <a:cubicBezTo>
                    <a:pt x="223" y="49"/>
                    <a:pt x="223" y="48"/>
                    <a:pt x="225" y="49"/>
                  </a:cubicBezTo>
                  <a:cubicBezTo>
                    <a:pt x="224" y="47"/>
                    <a:pt x="220" y="48"/>
                    <a:pt x="219" y="47"/>
                  </a:cubicBezTo>
                  <a:cubicBezTo>
                    <a:pt x="218" y="45"/>
                    <a:pt x="224" y="46"/>
                    <a:pt x="227" y="46"/>
                  </a:cubicBezTo>
                  <a:cubicBezTo>
                    <a:pt x="226" y="47"/>
                    <a:pt x="231" y="45"/>
                    <a:pt x="230" y="47"/>
                  </a:cubicBezTo>
                  <a:cubicBezTo>
                    <a:pt x="232" y="48"/>
                    <a:pt x="234" y="46"/>
                    <a:pt x="234" y="48"/>
                  </a:cubicBezTo>
                  <a:cubicBezTo>
                    <a:pt x="236" y="47"/>
                    <a:pt x="234" y="45"/>
                    <a:pt x="232" y="45"/>
                  </a:cubicBezTo>
                  <a:cubicBezTo>
                    <a:pt x="232" y="44"/>
                    <a:pt x="234" y="44"/>
                    <a:pt x="236" y="44"/>
                  </a:cubicBezTo>
                  <a:cubicBezTo>
                    <a:pt x="238" y="43"/>
                    <a:pt x="238" y="42"/>
                    <a:pt x="239" y="41"/>
                  </a:cubicBezTo>
                  <a:cubicBezTo>
                    <a:pt x="244" y="41"/>
                    <a:pt x="246" y="42"/>
                    <a:pt x="248" y="42"/>
                  </a:cubicBezTo>
                  <a:cubicBezTo>
                    <a:pt x="249" y="42"/>
                    <a:pt x="249" y="41"/>
                    <a:pt x="250" y="41"/>
                  </a:cubicBezTo>
                  <a:cubicBezTo>
                    <a:pt x="250" y="41"/>
                    <a:pt x="250" y="40"/>
                    <a:pt x="248" y="40"/>
                  </a:cubicBezTo>
                  <a:cubicBezTo>
                    <a:pt x="250" y="38"/>
                    <a:pt x="250" y="36"/>
                    <a:pt x="249" y="35"/>
                  </a:cubicBezTo>
                  <a:cubicBezTo>
                    <a:pt x="253" y="35"/>
                    <a:pt x="255" y="34"/>
                    <a:pt x="257" y="35"/>
                  </a:cubicBezTo>
                  <a:cubicBezTo>
                    <a:pt x="258" y="35"/>
                    <a:pt x="261" y="35"/>
                    <a:pt x="260" y="36"/>
                  </a:cubicBezTo>
                  <a:cubicBezTo>
                    <a:pt x="258" y="36"/>
                    <a:pt x="256" y="36"/>
                    <a:pt x="254" y="36"/>
                  </a:cubicBezTo>
                  <a:cubicBezTo>
                    <a:pt x="254" y="37"/>
                    <a:pt x="254" y="37"/>
                    <a:pt x="254" y="38"/>
                  </a:cubicBezTo>
                  <a:cubicBezTo>
                    <a:pt x="257" y="39"/>
                    <a:pt x="257" y="38"/>
                    <a:pt x="259" y="38"/>
                  </a:cubicBezTo>
                  <a:cubicBezTo>
                    <a:pt x="260" y="39"/>
                    <a:pt x="256" y="39"/>
                    <a:pt x="256" y="39"/>
                  </a:cubicBezTo>
                  <a:cubicBezTo>
                    <a:pt x="255" y="40"/>
                    <a:pt x="259" y="39"/>
                    <a:pt x="260" y="40"/>
                  </a:cubicBezTo>
                  <a:cubicBezTo>
                    <a:pt x="262" y="39"/>
                    <a:pt x="264" y="39"/>
                    <a:pt x="265" y="38"/>
                  </a:cubicBezTo>
                  <a:cubicBezTo>
                    <a:pt x="266" y="38"/>
                    <a:pt x="266" y="38"/>
                    <a:pt x="266" y="37"/>
                  </a:cubicBezTo>
                  <a:cubicBezTo>
                    <a:pt x="271" y="38"/>
                    <a:pt x="270" y="36"/>
                    <a:pt x="274" y="36"/>
                  </a:cubicBezTo>
                  <a:cubicBezTo>
                    <a:pt x="275" y="36"/>
                    <a:pt x="276" y="35"/>
                    <a:pt x="276" y="35"/>
                  </a:cubicBezTo>
                  <a:cubicBezTo>
                    <a:pt x="278" y="35"/>
                    <a:pt x="279" y="34"/>
                    <a:pt x="279" y="34"/>
                  </a:cubicBezTo>
                  <a:cubicBezTo>
                    <a:pt x="283" y="35"/>
                    <a:pt x="286" y="33"/>
                    <a:pt x="290" y="33"/>
                  </a:cubicBezTo>
                  <a:cubicBezTo>
                    <a:pt x="290" y="33"/>
                    <a:pt x="290" y="34"/>
                    <a:pt x="290" y="35"/>
                  </a:cubicBezTo>
                  <a:cubicBezTo>
                    <a:pt x="293" y="35"/>
                    <a:pt x="297" y="35"/>
                    <a:pt x="299" y="34"/>
                  </a:cubicBezTo>
                  <a:cubicBezTo>
                    <a:pt x="299" y="34"/>
                    <a:pt x="301" y="34"/>
                    <a:pt x="301" y="34"/>
                  </a:cubicBezTo>
                  <a:cubicBezTo>
                    <a:pt x="301" y="34"/>
                    <a:pt x="301" y="34"/>
                    <a:pt x="301" y="34"/>
                  </a:cubicBezTo>
                  <a:cubicBezTo>
                    <a:pt x="303" y="33"/>
                    <a:pt x="306" y="34"/>
                    <a:pt x="306" y="32"/>
                  </a:cubicBezTo>
                  <a:cubicBezTo>
                    <a:pt x="309" y="33"/>
                    <a:pt x="312" y="33"/>
                    <a:pt x="314" y="34"/>
                  </a:cubicBezTo>
                  <a:cubicBezTo>
                    <a:pt x="315" y="34"/>
                    <a:pt x="316" y="33"/>
                    <a:pt x="317" y="33"/>
                  </a:cubicBezTo>
                  <a:cubicBezTo>
                    <a:pt x="317" y="32"/>
                    <a:pt x="312" y="32"/>
                    <a:pt x="316" y="31"/>
                  </a:cubicBezTo>
                  <a:cubicBezTo>
                    <a:pt x="314" y="30"/>
                    <a:pt x="309" y="30"/>
                    <a:pt x="311" y="28"/>
                  </a:cubicBezTo>
                  <a:cubicBezTo>
                    <a:pt x="312" y="28"/>
                    <a:pt x="313" y="29"/>
                    <a:pt x="316" y="29"/>
                  </a:cubicBezTo>
                  <a:cubicBezTo>
                    <a:pt x="317" y="29"/>
                    <a:pt x="319" y="31"/>
                    <a:pt x="322" y="30"/>
                  </a:cubicBezTo>
                  <a:cubicBezTo>
                    <a:pt x="322" y="30"/>
                    <a:pt x="323" y="30"/>
                    <a:pt x="323" y="30"/>
                  </a:cubicBezTo>
                  <a:cubicBezTo>
                    <a:pt x="323" y="30"/>
                    <a:pt x="324" y="31"/>
                    <a:pt x="325" y="30"/>
                  </a:cubicBezTo>
                  <a:cubicBezTo>
                    <a:pt x="326" y="30"/>
                    <a:pt x="326" y="31"/>
                    <a:pt x="327" y="31"/>
                  </a:cubicBezTo>
                  <a:cubicBezTo>
                    <a:pt x="328" y="31"/>
                    <a:pt x="330" y="30"/>
                    <a:pt x="330" y="32"/>
                  </a:cubicBezTo>
                  <a:cubicBezTo>
                    <a:pt x="333" y="31"/>
                    <a:pt x="334" y="32"/>
                    <a:pt x="338" y="31"/>
                  </a:cubicBezTo>
                  <a:cubicBezTo>
                    <a:pt x="336" y="33"/>
                    <a:pt x="341" y="32"/>
                    <a:pt x="339" y="33"/>
                  </a:cubicBezTo>
                  <a:cubicBezTo>
                    <a:pt x="341" y="33"/>
                    <a:pt x="342" y="33"/>
                    <a:pt x="342" y="34"/>
                  </a:cubicBezTo>
                  <a:cubicBezTo>
                    <a:pt x="346" y="34"/>
                    <a:pt x="346" y="35"/>
                    <a:pt x="349" y="35"/>
                  </a:cubicBezTo>
                  <a:cubicBezTo>
                    <a:pt x="351" y="32"/>
                    <a:pt x="344" y="33"/>
                    <a:pt x="345" y="30"/>
                  </a:cubicBezTo>
                  <a:cubicBezTo>
                    <a:pt x="345" y="29"/>
                    <a:pt x="344" y="30"/>
                    <a:pt x="342" y="30"/>
                  </a:cubicBezTo>
                  <a:cubicBezTo>
                    <a:pt x="342" y="29"/>
                    <a:pt x="344" y="29"/>
                    <a:pt x="343" y="27"/>
                  </a:cubicBezTo>
                  <a:cubicBezTo>
                    <a:pt x="344" y="27"/>
                    <a:pt x="342" y="27"/>
                    <a:pt x="341" y="27"/>
                  </a:cubicBezTo>
                  <a:cubicBezTo>
                    <a:pt x="341" y="27"/>
                    <a:pt x="343" y="26"/>
                    <a:pt x="341" y="26"/>
                  </a:cubicBezTo>
                  <a:cubicBezTo>
                    <a:pt x="341" y="25"/>
                    <a:pt x="344" y="25"/>
                    <a:pt x="343" y="24"/>
                  </a:cubicBezTo>
                  <a:cubicBezTo>
                    <a:pt x="345" y="24"/>
                    <a:pt x="345" y="23"/>
                    <a:pt x="347" y="23"/>
                  </a:cubicBezTo>
                  <a:cubicBezTo>
                    <a:pt x="347" y="22"/>
                    <a:pt x="348" y="21"/>
                    <a:pt x="350" y="21"/>
                  </a:cubicBezTo>
                  <a:cubicBezTo>
                    <a:pt x="349" y="19"/>
                    <a:pt x="354" y="20"/>
                    <a:pt x="353" y="18"/>
                  </a:cubicBezTo>
                  <a:cubicBezTo>
                    <a:pt x="358" y="18"/>
                    <a:pt x="360" y="19"/>
                    <a:pt x="363" y="19"/>
                  </a:cubicBezTo>
                  <a:cubicBezTo>
                    <a:pt x="363" y="20"/>
                    <a:pt x="363" y="20"/>
                    <a:pt x="364" y="20"/>
                  </a:cubicBezTo>
                  <a:cubicBezTo>
                    <a:pt x="364" y="21"/>
                    <a:pt x="362" y="21"/>
                    <a:pt x="361" y="21"/>
                  </a:cubicBezTo>
                  <a:cubicBezTo>
                    <a:pt x="361" y="23"/>
                    <a:pt x="363" y="24"/>
                    <a:pt x="361" y="25"/>
                  </a:cubicBezTo>
                  <a:cubicBezTo>
                    <a:pt x="362" y="26"/>
                    <a:pt x="363" y="26"/>
                    <a:pt x="363" y="26"/>
                  </a:cubicBezTo>
                  <a:cubicBezTo>
                    <a:pt x="364" y="26"/>
                    <a:pt x="364" y="27"/>
                    <a:pt x="365" y="27"/>
                  </a:cubicBezTo>
                  <a:cubicBezTo>
                    <a:pt x="363" y="28"/>
                    <a:pt x="365" y="30"/>
                    <a:pt x="363" y="32"/>
                  </a:cubicBezTo>
                  <a:cubicBezTo>
                    <a:pt x="362" y="33"/>
                    <a:pt x="366" y="33"/>
                    <a:pt x="366" y="34"/>
                  </a:cubicBezTo>
                  <a:cubicBezTo>
                    <a:pt x="365" y="37"/>
                    <a:pt x="362" y="40"/>
                    <a:pt x="355" y="41"/>
                  </a:cubicBezTo>
                  <a:cubicBezTo>
                    <a:pt x="356" y="42"/>
                    <a:pt x="360" y="41"/>
                    <a:pt x="360" y="42"/>
                  </a:cubicBezTo>
                  <a:cubicBezTo>
                    <a:pt x="363" y="42"/>
                    <a:pt x="362" y="40"/>
                    <a:pt x="365" y="40"/>
                  </a:cubicBezTo>
                  <a:cubicBezTo>
                    <a:pt x="365" y="41"/>
                    <a:pt x="364" y="41"/>
                    <a:pt x="364" y="42"/>
                  </a:cubicBezTo>
                  <a:cubicBezTo>
                    <a:pt x="365" y="42"/>
                    <a:pt x="365" y="41"/>
                    <a:pt x="366" y="41"/>
                  </a:cubicBezTo>
                  <a:cubicBezTo>
                    <a:pt x="367" y="41"/>
                    <a:pt x="367" y="40"/>
                    <a:pt x="367" y="40"/>
                  </a:cubicBezTo>
                  <a:cubicBezTo>
                    <a:pt x="367" y="40"/>
                    <a:pt x="369" y="40"/>
                    <a:pt x="369" y="40"/>
                  </a:cubicBezTo>
                  <a:cubicBezTo>
                    <a:pt x="370" y="39"/>
                    <a:pt x="369" y="39"/>
                    <a:pt x="369" y="38"/>
                  </a:cubicBezTo>
                  <a:cubicBezTo>
                    <a:pt x="370" y="38"/>
                    <a:pt x="371" y="38"/>
                    <a:pt x="372" y="38"/>
                  </a:cubicBezTo>
                  <a:cubicBezTo>
                    <a:pt x="371" y="37"/>
                    <a:pt x="375" y="35"/>
                    <a:pt x="372" y="35"/>
                  </a:cubicBezTo>
                  <a:cubicBezTo>
                    <a:pt x="372" y="34"/>
                    <a:pt x="374" y="34"/>
                    <a:pt x="374" y="34"/>
                  </a:cubicBezTo>
                  <a:cubicBezTo>
                    <a:pt x="374" y="33"/>
                    <a:pt x="373" y="33"/>
                    <a:pt x="372" y="33"/>
                  </a:cubicBezTo>
                  <a:cubicBezTo>
                    <a:pt x="372" y="32"/>
                    <a:pt x="376" y="33"/>
                    <a:pt x="377" y="33"/>
                  </a:cubicBezTo>
                  <a:cubicBezTo>
                    <a:pt x="376" y="32"/>
                    <a:pt x="377" y="31"/>
                    <a:pt x="374" y="31"/>
                  </a:cubicBezTo>
                  <a:cubicBezTo>
                    <a:pt x="372" y="32"/>
                    <a:pt x="370" y="30"/>
                    <a:pt x="370" y="31"/>
                  </a:cubicBezTo>
                  <a:cubicBezTo>
                    <a:pt x="369" y="30"/>
                    <a:pt x="369" y="29"/>
                    <a:pt x="369" y="28"/>
                  </a:cubicBezTo>
                  <a:cubicBezTo>
                    <a:pt x="369" y="28"/>
                    <a:pt x="371" y="28"/>
                    <a:pt x="371" y="28"/>
                  </a:cubicBezTo>
                  <a:cubicBezTo>
                    <a:pt x="372" y="28"/>
                    <a:pt x="371" y="26"/>
                    <a:pt x="371" y="26"/>
                  </a:cubicBezTo>
                  <a:cubicBezTo>
                    <a:pt x="371" y="25"/>
                    <a:pt x="370" y="26"/>
                    <a:pt x="370" y="26"/>
                  </a:cubicBezTo>
                  <a:cubicBezTo>
                    <a:pt x="368" y="25"/>
                    <a:pt x="369" y="24"/>
                    <a:pt x="368" y="23"/>
                  </a:cubicBezTo>
                  <a:cubicBezTo>
                    <a:pt x="372" y="24"/>
                    <a:pt x="371" y="21"/>
                    <a:pt x="373" y="21"/>
                  </a:cubicBezTo>
                  <a:cubicBezTo>
                    <a:pt x="373" y="21"/>
                    <a:pt x="373" y="20"/>
                    <a:pt x="373" y="19"/>
                  </a:cubicBezTo>
                  <a:cubicBezTo>
                    <a:pt x="376" y="19"/>
                    <a:pt x="375" y="21"/>
                    <a:pt x="375" y="21"/>
                  </a:cubicBezTo>
                  <a:cubicBezTo>
                    <a:pt x="375" y="22"/>
                    <a:pt x="377" y="21"/>
                    <a:pt x="377" y="22"/>
                  </a:cubicBezTo>
                  <a:cubicBezTo>
                    <a:pt x="377" y="22"/>
                    <a:pt x="376" y="23"/>
                    <a:pt x="376" y="22"/>
                  </a:cubicBezTo>
                  <a:cubicBezTo>
                    <a:pt x="377" y="24"/>
                    <a:pt x="379" y="24"/>
                    <a:pt x="382" y="25"/>
                  </a:cubicBezTo>
                  <a:cubicBezTo>
                    <a:pt x="384" y="25"/>
                    <a:pt x="382" y="23"/>
                    <a:pt x="381" y="23"/>
                  </a:cubicBezTo>
                  <a:cubicBezTo>
                    <a:pt x="383" y="23"/>
                    <a:pt x="385" y="23"/>
                    <a:pt x="388" y="22"/>
                  </a:cubicBezTo>
                  <a:cubicBezTo>
                    <a:pt x="388" y="22"/>
                    <a:pt x="386" y="22"/>
                    <a:pt x="385" y="22"/>
                  </a:cubicBezTo>
                  <a:cubicBezTo>
                    <a:pt x="386" y="21"/>
                    <a:pt x="384" y="21"/>
                    <a:pt x="384" y="19"/>
                  </a:cubicBezTo>
                  <a:cubicBezTo>
                    <a:pt x="385" y="21"/>
                    <a:pt x="391" y="19"/>
                    <a:pt x="390" y="21"/>
                  </a:cubicBezTo>
                  <a:cubicBezTo>
                    <a:pt x="391" y="21"/>
                    <a:pt x="392" y="20"/>
                    <a:pt x="392" y="20"/>
                  </a:cubicBezTo>
                  <a:cubicBezTo>
                    <a:pt x="393" y="21"/>
                    <a:pt x="392" y="21"/>
                    <a:pt x="393" y="21"/>
                  </a:cubicBezTo>
                  <a:cubicBezTo>
                    <a:pt x="393" y="22"/>
                    <a:pt x="395" y="21"/>
                    <a:pt x="395" y="21"/>
                  </a:cubicBezTo>
                  <a:cubicBezTo>
                    <a:pt x="397" y="22"/>
                    <a:pt x="400" y="21"/>
                    <a:pt x="398" y="23"/>
                  </a:cubicBezTo>
                  <a:cubicBezTo>
                    <a:pt x="400" y="23"/>
                    <a:pt x="401" y="23"/>
                    <a:pt x="403" y="23"/>
                  </a:cubicBezTo>
                  <a:cubicBezTo>
                    <a:pt x="403" y="22"/>
                    <a:pt x="399" y="22"/>
                    <a:pt x="402" y="21"/>
                  </a:cubicBezTo>
                  <a:cubicBezTo>
                    <a:pt x="401" y="21"/>
                    <a:pt x="400" y="21"/>
                    <a:pt x="399" y="20"/>
                  </a:cubicBezTo>
                  <a:cubicBezTo>
                    <a:pt x="398" y="18"/>
                    <a:pt x="399" y="18"/>
                    <a:pt x="399" y="15"/>
                  </a:cubicBezTo>
                  <a:cubicBezTo>
                    <a:pt x="404" y="15"/>
                    <a:pt x="412" y="15"/>
                    <a:pt x="416" y="15"/>
                  </a:cubicBezTo>
                  <a:cubicBezTo>
                    <a:pt x="418" y="15"/>
                    <a:pt x="416" y="14"/>
                    <a:pt x="419" y="15"/>
                  </a:cubicBezTo>
                  <a:cubicBezTo>
                    <a:pt x="422" y="14"/>
                    <a:pt x="419" y="13"/>
                    <a:pt x="421" y="11"/>
                  </a:cubicBezTo>
                  <a:cubicBezTo>
                    <a:pt x="423" y="11"/>
                    <a:pt x="424" y="11"/>
                    <a:pt x="426" y="11"/>
                  </a:cubicBezTo>
                  <a:cubicBezTo>
                    <a:pt x="427" y="10"/>
                    <a:pt x="430" y="9"/>
                    <a:pt x="432" y="8"/>
                  </a:cubicBezTo>
                  <a:cubicBezTo>
                    <a:pt x="442" y="8"/>
                    <a:pt x="452" y="7"/>
                    <a:pt x="460" y="5"/>
                  </a:cubicBezTo>
                  <a:cubicBezTo>
                    <a:pt x="462" y="5"/>
                    <a:pt x="462" y="6"/>
                    <a:pt x="462" y="6"/>
                  </a:cubicBezTo>
                  <a:cubicBezTo>
                    <a:pt x="463" y="6"/>
                    <a:pt x="464" y="5"/>
                    <a:pt x="463" y="5"/>
                  </a:cubicBezTo>
                  <a:cubicBezTo>
                    <a:pt x="465" y="5"/>
                    <a:pt x="463" y="6"/>
                    <a:pt x="464" y="6"/>
                  </a:cubicBezTo>
                  <a:cubicBezTo>
                    <a:pt x="465" y="7"/>
                    <a:pt x="467" y="6"/>
                    <a:pt x="466" y="7"/>
                  </a:cubicBezTo>
                  <a:cubicBezTo>
                    <a:pt x="468" y="7"/>
                    <a:pt x="465" y="6"/>
                    <a:pt x="467" y="6"/>
                  </a:cubicBezTo>
                  <a:cubicBezTo>
                    <a:pt x="469" y="6"/>
                    <a:pt x="472" y="6"/>
                    <a:pt x="472" y="4"/>
                  </a:cubicBezTo>
                  <a:cubicBezTo>
                    <a:pt x="474" y="5"/>
                    <a:pt x="475" y="4"/>
                    <a:pt x="475" y="3"/>
                  </a:cubicBezTo>
                  <a:cubicBezTo>
                    <a:pt x="476" y="4"/>
                    <a:pt x="477" y="4"/>
                    <a:pt x="478" y="4"/>
                  </a:cubicBezTo>
                  <a:cubicBezTo>
                    <a:pt x="481" y="4"/>
                    <a:pt x="480" y="3"/>
                    <a:pt x="480" y="2"/>
                  </a:cubicBezTo>
                  <a:cubicBezTo>
                    <a:pt x="485" y="1"/>
                    <a:pt x="490" y="0"/>
                    <a:pt x="497" y="0"/>
                  </a:cubicBezTo>
                  <a:cubicBezTo>
                    <a:pt x="496" y="0"/>
                    <a:pt x="496" y="1"/>
                    <a:pt x="496" y="2"/>
                  </a:cubicBezTo>
                  <a:cubicBezTo>
                    <a:pt x="498" y="3"/>
                    <a:pt x="502" y="3"/>
                    <a:pt x="504" y="2"/>
                  </a:cubicBezTo>
                  <a:cubicBezTo>
                    <a:pt x="505" y="2"/>
                    <a:pt x="504" y="2"/>
                    <a:pt x="504" y="2"/>
                  </a:cubicBezTo>
                  <a:close/>
                  <a:moveTo>
                    <a:pt x="742" y="62"/>
                  </a:moveTo>
                  <a:cubicBezTo>
                    <a:pt x="742" y="61"/>
                    <a:pt x="740" y="61"/>
                    <a:pt x="740" y="61"/>
                  </a:cubicBezTo>
                  <a:cubicBezTo>
                    <a:pt x="736" y="60"/>
                    <a:pt x="736" y="62"/>
                    <a:pt x="740" y="61"/>
                  </a:cubicBezTo>
                  <a:cubicBezTo>
                    <a:pt x="740" y="62"/>
                    <a:pt x="740" y="62"/>
                    <a:pt x="742" y="62"/>
                  </a:cubicBezTo>
                  <a:close/>
                  <a:moveTo>
                    <a:pt x="214" y="98"/>
                  </a:moveTo>
                  <a:cubicBezTo>
                    <a:pt x="213" y="100"/>
                    <a:pt x="217" y="99"/>
                    <a:pt x="216" y="101"/>
                  </a:cubicBezTo>
                  <a:cubicBezTo>
                    <a:pt x="217" y="101"/>
                    <a:pt x="218" y="100"/>
                    <a:pt x="219" y="101"/>
                  </a:cubicBezTo>
                  <a:cubicBezTo>
                    <a:pt x="219" y="101"/>
                    <a:pt x="218" y="101"/>
                    <a:pt x="218" y="101"/>
                  </a:cubicBezTo>
                  <a:cubicBezTo>
                    <a:pt x="216" y="101"/>
                    <a:pt x="212" y="102"/>
                    <a:pt x="211" y="102"/>
                  </a:cubicBezTo>
                  <a:cubicBezTo>
                    <a:pt x="208" y="102"/>
                    <a:pt x="208" y="101"/>
                    <a:pt x="206" y="100"/>
                  </a:cubicBezTo>
                  <a:cubicBezTo>
                    <a:pt x="206" y="99"/>
                    <a:pt x="209" y="100"/>
                    <a:pt x="209" y="99"/>
                  </a:cubicBezTo>
                  <a:cubicBezTo>
                    <a:pt x="207" y="98"/>
                    <a:pt x="206" y="98"/>
                    <a:pt x="203" y="99"/>
                  </a:cubicBezTo>
                  <a:cubicBezTo>
                    <a:pt x="202" y="98"/>
                    <a:pt x="201" y="97"/>
                    <a:pt x="198" y="97"/>
                  </a:cubicBezTo>
                  <a:cubicBezTo>
                    <a:pt x="197" y="97"/>
                    <a:pt x="197" y="98"/>
                    <a:pt x="197" y="98"/>
                  </a:cubicBezTo>
                  <a:cubicBezTo>
                    <a:pt x="196" y="98"/>
                    <a:pt x="195" y="98"/>
                    <a:pt x="194" y="99"/>
                  </a:cubicBezTo>
                  <a:cubicBezTo>
                    <a:pt x="193" y="99"/>
                    <a:pt x="192" y="100"/>
                    <a:pt x="190" y="100"/>
                  </a:cubicBezTo>
                  <a:cubicBezTo>
                    <a:pt x="191" y="102"/>
                    <a:pt x="188" y="102"/>
                    <a:pt x="188" y="103"/>
                  </a:cubicBezTo>
                  <a:cubicBezTo>
                    <a:pt x="187" y="104"/>
                    <a:pt x="188" y="105"/>
                    <a:pt x="187" y="106"/>
                  </a:cubicBezTo>
                  <a:cubicBezTo>
                    <a:pt x="186" y="106"/>
                    <a:pt x="186" y="106"/>
                    <a:pt x="185" y="105"/>
                  </a:cubicBezTo>
                  <a:cubicBezTo>
                    <a:pt x="184" y="107"/>
                    <a:pt x="187" y="108"/>
                    <a:pt x="185" y="109"/>
                  </a:cubicBezTo>
                  <a:cubicBezTo>
                    <a:pt x="187" y="108"/>
                    <a:pt x="187" y="110"/>
                    <a:pt x="187" y="110"/>
                  </a:cubicBezTo>
                  <a:cubicBezTo>
                    <a:pt x="187" y="110"/>
                    <a:pt x="188" y="110"/>
                    <a:pt x="189" y="110"/>
                  </a:cubicBezTo>
                  <a:cubicBezTo>
                    <a:pt x="191" y="110"/>
                    <a:pt x="192" y="111"/>
                    <a:pt x="193" y="110"/>
                  </a:cubicBezTo>
                  <a:cubicBezTo>
                    <a:pt x="193" y="110"/>
                    <a:pt x="195" y="110"/>
                    <a:pt x="195" y="110"/>
                  </a:cubicBezTo>
                  <a:cubicBezTo>
                    <a:pt x="198" y="110"/>
                    <a:pt x="197" y="110"/>
                    <a:pt x="199" y="109"/>
                  </a:cubicBezTo>
                  <a:cubicBezTo>
                    <a:pt x="201" y="109"/>
                    <a:pt x="201" y="110"/>
                    <a:pt x="203" y="110"/>
                  </a:cubicBezTo>
                  <a:cubicBezTo>
                    <a:pt x="203" y="109"/>
                    <a:pt x="203" y="109"/>
                    <a:pt x="204" y="109"/>
                  </a:cubicBezTo>
                  <a:cubicBezTo>
                    <a:pt x="206" y="109"/>
                    <a:pt x="211" y="109"/>
                    <a:pt x="213" y="109"/>
                  </a:cubicBezTo>
                  <a:cubicBezTo>
                    <a:pt x="214" y="109"/>
                    <a:pt x="215" y="110"/>
                    <a:pt x="217" y="110"/>
                  </a:cubicBezTo>
                  <a:cubicBezTo>
                    <a:pt x="218" y="110"/>
                    <a:pt x="218" y="109"/>
                    <a:pt x="219" y="109"/>
                  </a:cubicBezTo>
                  <a:cubicBezTo>
                    <a:pt x="218" y="109"/>
                    <a:pt x="219" y="110"/>
                    <a:pt x="220" y="110"/>
                  </a:cubicBezTo>
                  <a:cubicBezTo>
                    <a:pt x="222" y="110"/>
                    <a:pt x="222" y="110"/>
                    <a:pt x="225" y="110"/>
                  </a:cubicBezTo>
                  <a:cubicBezTo>
                    <a:pt x="229" y="111"/>
                    <a:pt x="234" y="110"/>
                    <a:pt x="238" y="110"/>
                  </a:cubicBezTo>
                  <a:cubicBezTo>
                    <a:pt x="238" y="109"/>
                    <a:pt x="239" y="108"/>
                    <a:pt x="239" y="108"/>
                  </a:cubicBezTo>
                  <a:cubicBezTo>
                    <a:pt x="236" y="106"/>
                    <a:pt x="233" y="103"/>
                    <a:pt x="227" y="103"/>
                  </a:cubicBezTo>
                  <a:cubicBezTo>
                    <a:pt x="227" y="102"/>
                    <a:pt x="225" y="102"/>
                    <a:pt x="225" y="102"/>
                  </a:cubicBezTo>
                  <a:cubicBezTo>
                    <a:pt x="225" y="101"/>
                    <a:pt x="224" y="101"/>
                    <a:pt x="224" y="100"/>
                  </a:cubicBezTo>
                  <a:cubicBezTo>
                    <a:pt x="224" y="99"/>
                    <a:pt x="227" y="99"/>
                    <a:pt x="227" y="97"/>
                  </a:cubicBezTo>
                  <a:cubicBezTo>
                    <a:pt x="221" y="96"/>
                    <a:pt x="218" y="98"/>
                    <a:pt x="214" y="98"/>
                  </a:cubicBezTo>
                  <a:close/>
                  <a:moveTo>
                    <a:pt x="282" y="121"/>
                  </a:moveTo>
                  <a:cubicBezTo>
                    <a:pt x="281" y="121"/>
                    <a:pt x="280" y="121"/>
                    <a:pt x="281" y="121"/>
                  </a:cubicBezTo>
                  <a:cubicBezTo>
                    <a:pt x="283" y="120"/>
                    <a:pt x="286" y="120"/>
                    <a:pt x="288" y="120"/>
                  </a:cubicBezTo>
                  <a:cubicBezTo>
                    <a:pt x="288" y="120"/>
                    <a:pt x="288" y="119"/>
                    <a:pt x="288" y="119"/>
                  </a:cubicBezTo>
                  <a:cubicBezTo>
                    <a:pt x="288" y="119"/>
                    <a:pt x="290" y="120"/>
                    <a:pt x="290" y="120"/>
                  </a:cubicBezTo>
                  <a:cubicBezTo>
                    <a:pt x="290" y="118"/>
                    <a:pt x="290" y="117"/>
                    <a:pt x="290" y="116"/>
                  </a:cubicBezTo>
                  <a:cubicBezTo>
                    <a:pt x="289" y="115"/>
                    <a:pt x="288" y="115"/>
                    <a:pt x="287" y="115"/>
                  </a:cubicBezTo>
                  <a:cubicBezTo>
                    <a:pt x="287" y="114"/>
                    <a:pt x="287" y="114"/>
                    <a:pt x="287" y="114"/>
                  </a:cubicBezTo>
                  <a:cubicBezTo>
                    <a:pt x="287" y="113"/>
                    <a:pt x="284" y="112"/>
                    <a:pt x="286" y="112"/>
                  </a:cubicBezTo>
                  <a:cubicBezTo>
                    <a:pt x="288" y="112"/>
                    <a:pt x="290" y="112"/>
                    <a:pt x="292" y="112"/>
                  </a:cubicBezTo>
                  <a:cubicBezTo>
                    <a:pt x="293" y="111"/>
                    <a:pt x="290" y="111"/>
                    <a:pt x="290" y="110"/>
                  </a:cubicBezTo>
                  <a:cubicBezTo>
                    <a:pt x="290" y="109"/>
                    <a:pt x="288" y="109"/>
                    <a:pt x="287" y="108"/>
                  </a:cubicBezTo>
                  <a:cubicBezTo>
                    <a:pt x="287" y="108"/>
                    <a:pt x="289" y="108"/>
                    <a:pt x="288" y="107"/>
                  </a:cubicBezTo>
                  <a:cubicBezTo>
                    <a:pt x="285" y="108"/>
                    <a:pt x="284" y="107"/>
                    <a:pt x="282" y="107"/>
                  </a:cubicBezTo>
                  <a:cubicBezTo>
                    <a:pt x="283" y="104"/>
                    <a:pt x="276" y="105"/>
                    <a:pt x="276" y="103"/>
                  </a:cubicBezTo>
                  <a:cubicBezTo>
                    <a:pt x="279" y="102"/>
                    <a:pt x="280" y="100"/>
                    <a:pt x="286" y="101"/>
                  </a:cubicBezTo>
                  <a:cubicBezTo>
                    <a:pt x="286" y="100"/>
                    <a:pt x="286" y="100"/>
                    <a:pt x="287" y="100"/>
                  </a:cubicBezTo>
                  <a:cubicBezTo>
                    <a:pt x="287" y="98"/>
                    <a:pt x="284" y="99"/>
                    <a:pt x="284" y="97"/>
                  </a:cubicBezTo>
                  <a:cubicBezTo>
                    <a:pt x="279" y="97"/>
                    <a:pt x="277" y="98"/>
                    <a:pt x="274" y="97"/>
                  </a:cubicBezTo>
                  <a:cubicBezTo>
                    <a:pt x="274" y="98"/>
                    <a:pt x="274" y="98"/>
                    <a:pt x="273" y="98"/>
                  </a:cubicBezTo>
                  <a:cubicBezTo>
                    <a:pt x="273" y="97"/>
                    <a:pt x="272" y="98"/>
                    <a:pt x="272" y="98"/>
                  </a:cubicBezTo>
                  <a:cubicBezTo>
                    <a:pt x="270" y="99"/>
                    <a:pt x="266" y="100"/>
                    <a:pt x="265" y="100"/>
                  </a:cubicBezTo>
                  <a:cubicBezTo>
                    <a:pt x="262" y="100"/>
                    <a:pt x="263" y="100"/>
                    <a:pt x="262" y="101"/>
                  </a:cubicBezTo>
                  <a:cubicBezTo>
                    <a:pt x="262" y="101"/>
                    <a:pt x="261" y="101"/>
                    <a:pt x="260" y="101"/>
                  </a:cubicBezTo>
                  <a:cubicBezTo>
                    <a:pt x="260" y="101"/>
                    <a:pt x="261" y="102"/>
                    <a:pt x="260" y="103"/>
                  </a:cubicBezTo>
                  <a:cubicBezTo>
                    <a:pt x="261" y="104"/>
                    <a:pt x="263" y="102"/>
                    <a:pt x="263" y="104"/>
                  </a:cubicBezTo>
                  <a:cubicBezTo>
                    <a:pt x="263" y="104"/>
                    <a:pt x="264" y="104"/>
                    <a:pt x="264" y="105"/>
                  </a:cubicBezTo>
                  <a:cubicBezTo>
                    <a:pt x="264" y="106"/>
                    <a:pt x="265" y="107"/>
                    <a:pt x="265" y="107"/>
                  </a:cubicBezTo>
                  <a:cubicBezTo>
                    <a:pt x="266" y="108"/>
                    <a:pt x="265" y="108"/>
                    <a:pt x="266" y="108"/>
                  </a:cubicBezTo>
                  <a:cubicBezTo>
                    <a:pt x="266" y="108"/>
                    <a:pt x="267" y="110"/>
                    <a:pt x="267" y="110"/>
                  </a:cubicBezTo>
                  <a:cubicBezTo>
                    <a:pt x="268" y="111"/>
                    <a:pt x="268" y="111"/>
                    <a:pt x="269" y="112"/>
                  </a:cubicBezTo>
                  <a:cubicBezTo>
                    <a:pt x="270" y="112"/>
                    <a:pt x="269" y="113"/>
                    <a:pt x="269" y="113"/>
                  </a:cubicBezTo>
                  <a:cubicBezTo>
                    <a:pt x="269" y="114"/>
                    <a:pt x="272" y="114"/>
                    <a:pt x="271" y="115"/>
                  </a:cubicBezTo>
                  <a:cubicBezTo>
                    <a:pt x="268" y="114"/>
                    <a:pt x="270" y="117"/>
                    <a:pt x="268" y="117"/>
                  </a:cubicBezTo>
                  <a:cubicBezTo>
                    <a:pt x="272" y="117"/>
                    <a:pt x="272" y="120"/>
                    <a:pt x="277" y="119"/>
                  </a:cubicBezTo>
                  <a:cubicBezTo>
                    <a:pt x="273" y="121"/>
                    <a:pt x="282" y="119"/>
                    <a:pt x="282" y="121"/>
                  </a:cubicBezTo>
                  <a:close/>
                  <a:moveTo>
                    <a:pt x="312" y="98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10" y="100"/>
                    <a:pt x="308" y="100"/>
                    <a:pt x="308" y="101"/>
                  </a:cubicBezTo>
                  <a:cubicBezTo>
                    <a:pt x="308" y="101"/>
                    <a:pt x="311" y="102"/>
                    <a:pt x="311" y="103"/>
                  </a:cubicBezTo>
                  <a:cubicBezTo>
                    <a:pt x="311" y="103"/>
                    <a:pt x="309" y="103"/>
                    <a:pt x="310" y="103"/>
                  </a:cubicBezTo>
                  <a:cubicBezTo>
                    <a:pt x="311" y="104"/>
                    <a:pt x="313" y="103"/>
                    <a:pt x="314" y="104"/>
                  </a:cubicBezTo>
                  <a:cubicBezTo>
                    <a:pt x="314" y="103"/>
                    <a:pt x="315" y="103"/>
                    <a:pt x="316" y="103"/>
                  </a:cubicBezTo>
                  <a:cubicBezTo>
                    <a:pt x="317" y="101"/>
                    <a:pt x="314" y="102"/>
                    <a:pt x="314" y="101"/>
                  </a:cubicBezTo>
                  <a:cubicBezTo>
                    <a:pt x="315" y="100"/>
                    <a:pt x="317" y="100"/>
                    <a:pt x="317" y="99"/>
                  </a:cubicBezTo>
                  <a:cubicBezTo>
                    <a:pt x="315" y="99"/>
                    <a:pt x="315" y="98"/>
                    <a:pt x="316" y="98"/>
                  </a:cubicBezTo>
                  <a:cubicBezTo>
                    <a:pt x="314" y="98"/>
                    <a:pt x="313" y="98"/>
                    <a:pt x="312" y="98"/>
                  </a:cubicBezTo>
                  <a:close/>
                  <a:moveTo>
                    <a:pt x="182" y="111"/>
                  </a:moveTo>
                  <a:cubicBezTo>
                    <a:pt x="182" y="113"/>
                    <a:pt x="189" y="112"/>
                    <a:pt x="189" y="111"/>
                  </a:cubicBezTo>
                  <a:cubicBezTo>
                    <a:pt x="186" y="111"/>
                    <a:pt x="185" y="111"/>
                    <a:pt x="182" y="111"/>
                  </a:cubicBezTo>
                  <a:close/>
                  <a:moveTo>
                    <a:pt x="205" y="202"/>
                  </a:moveTo>
                  <a:cubicBezTo>
                    <a:pt x="206" y="200"/>
                    <a:pt x="212" y="200"/>
                    <a:pt x="211" y="197"/>
                  </a:cubicBezTo>
                  <a:cubicBezTo>
                    <a:pt x="208" y="198"/>
                    <a:pt x="203" y="196"/>
                    <a:pt x="200" y="197"/>
                  </a:cubicBezTo>
                  <a:cubicBezTo>
                    <a:pt x="204" y="198"/>
                    <a:pt x="199" y="198"/>
                    <a:pt x="199" y="198"/>
                  </a:cubicBezTo>
                  <a:cubicBezTo>
                    <a:pt x="199" y="198"/>
                    <a:pt x="200" y="199"/>
                    <a:pt x="200" y="200"/>
                  </a:cubicBezTo>
                  <a:cubicBezTo>
                    <a:pt x="200" y="200"/>
                    <a:pt x="200" y="201"/>
                    <a:pt x="199" y="201"/>
                  </a:cubicBezTo>
                  <a:cubicBezTo>
                    <a:pt x="199" y="201"/>
                    <a:pt x="198" y="201"/>
                    <a:pt x="198" y="201"/>
                  </a:cubicBezTo>
                  <a:cubicBezTo>
                    <a:pt x="199" y="202"/>
                    <a:pt x="202" y="202"/>
                    <a:pt x="205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FA346F15-3CD2-43DE-8EA2-6AC06985CD83}"/>
                </a:ext>
              </a:extLst>
            </p:cNvPr>
            <p:cNvSpPr/>
            <p:nvPr/>
          </p:nvSpPr>
          <p:spPr bwMode="auto">
            <a:xfrm>
              <a:off x="2692400" y="3511550"/>
              <a:ext cx="44450" cy="15875"/>
            </a:xfrm>
            <a:custGeom>
              <a:avLst/>
              <a:gdLst>
                <a:gd name="T0" fmla="*/ 9 w 12"/>
                <a:gd name="T1" fmla="*/ 0 h 4"/>
                <a:gd name="T2" fmla="*/ 11 w 12"/>
                <a:gd name="T3" fmla="*/ 3 h 4"/>
                <a:gd name="T4" fmla="*/ 0 w 12"/>
                <a:gd name="T5" fmla="*/ 2 h 4"/>
                <a:gd name="T6" fmla="*/ 9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9" y="0"/>
                  </a:moveTo>
                  <a:cubicBezTo>
                    <a:pt x="9" y="2"/>
                    <a:pt x="12" y="1"/>
                    <a:pt x="11" y="3"/>
                  </a:cubicBezTo>
                  <a:cubicBezTo>
                    <a:pt x="6" y="4"/>
                    <a:pt x="2" y="3"/>
                    <a:pt x="0" y="2"/>
                  </a:cubicBezTo>
                  <a:cubicBezTo>
                    <a:pt x="2" y="1"/>
                    <a:pt x="5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id="{8DFEAA15-6AF5-4EA6-A357-122944CDBC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063" y="3533775"/>
              <a:ext cx="446088" cy="153988"/>
            </a:xfrm>
            <a:custGeom>
              <a:avLst/>
              <a:gdLst>
                <a:gd name="T0" fmla="*/ 12 w 119"/>
                <a:gd name="T1" fmla="*/ 3 h 41"/>
                <a:gd name="T2" fmla="*/ 16 w 119"/>
                <a:gd name="T3" fmla="*/ 2 h 41"/>
                <a:gd name="T4" fmla="*/ 16 w 119"/>
                <a:gd name="T5" fmla="*/ 3 h 41"/>
                <a:gd name="T6" fmla="*/ 16 w 119"/>
                <a:gd name="T7" fmla="*/ 5 h 41"/>
                <a:gd name="T8" fmla="*/ 19 w 119"/>
                <a:gd name="T9" fmla="*/ 9 h 41"/>
                <a:gd name="T10" fmla="*/ 25 w 119"/>
                <a:gd name="T11" fmla="*/ 3 h 41"/>
                <a:gd name="T12" fmla="*/ 34 w 119"/>
                <a:gd name="T13" fmla="*/ 2 h 41"/>
                <a:gd name="T14" fmla="*/ 40 w 119"/>
                <a:gd name="T15" fmla="*/ 7 h 41"/>
                <a:gd name="T16" fmla="*/ 47 w 119"/>
                <a:gd name="T17" fmla="*/ 6 h 41"/>
                <a:gd name="T18" fmla="*/ 57 w 119"/>
                <a:gd name="T19" fmla="*/ 5 h 41"/>
                <a:gd name="T20" fmla="*/ 61 w 119"/>
                <a:gd name="T21" fmla="*/ 7 h 41"/>
                <a:gd name="T22" fmla="*/ 65 w 119"/>
                <a:gd name="T23" fmla="*/ 8 h 41"/>
                <a:gd name="T24" fmla="*/ 67 w 119"/>
                <a:gd name="T25" fmla="*/ 9 h 41"/>
                <a:gd name="T26" fmla="*/ 76 w 119"/>
                <a:gd name="T27" fmla="*/ 10 h 41"/>
                <a:gd name="T28" fmla="*/ 84 w 119"/>
                <a:gd name="T29" fmla="*/ 12 h 41"/>
                <a:gd name="T30" fmla="*/ 87 w 119"/>
                <a:gd name="T31" fmla="*/ 13 h 41"/>
                <a:gd name="T32" fmla="*/ 93 w 119"/>
                <a:gd name="T33" fmla="*/ 16 h 41"/>
                <a:gd name="T34" fmla="*/ 89 w 119"/>
                <a:gd name="T35" fmla="*/ 20 h 41"/>
                <a:gd name="T36" fmla="*/ 98 w 119"/>
                <a:gd name="T37" fmla="*/ 20 h 41"/>
                <a:gd name="T38" fmla="*/ 100 w 119"/>
                <a:gd name="T39" fmla="*/ 22 h 41"/>
                <a:gd name="T40" fmla="*/ 108 w 119"/>
                <a:gd name="T41" fmla="*/ 23 h 41"/>
                <a:gd name="T42" fmla="*/ 113 w 119"/>
                <a:gd name="T43" fmla="*/ 25 h 41"/>
                <a:gd name="T44" fmla="*/ 115 w 119"/>
                <a:gd name="T45" fmla="*/ 27 h 41"/>
                <a:gd name="T46" fmla="*/ 110 w 119"/>
                <a:gd name="T47" fmla="*/ 31 h 41"/>
                <a:gd name="T48" fmla="*/ 103 w 119"/>
                <a:gd name="T49" fmla="*/ 30 h 41"/>
                <a:gd name="T50" fmla="*/ 97 w 119"/>
                <a:gd name="T51" fmla="*/ 27 h 41"/>
                <a:gd name="T52" fmla="*/ 92 w 119"/>
                <a:gd name="T53" fmla="*/ 30 h 41"/>
                <a:gd name="T54" fmla="*/ 99 w 119"/>
                <a:gd name="T55" fmla="*/ 32 h 41"/>
                <a:gd name="T56" fmla="*/ 103 w 119"/>
                <a:gd name="T57" fmla="*/ 35 h 41"/>
                <a:gd name="T58" fmla="*/ 100 w 119"/>
                <a:gd name="T59" fmla="*/ 39 h 41"/>
                <a:gd name="T60" fmla="*/ 87 w 119"/>
                <a:gd name="T61" fmla="*/ 36 h 41"/>
                <a:gd name="T62" fmla="*/ 91 w 119"/>
                <a:gd name="T63" fmla="*/ 39 h 41"/>
                <a:gd name="T64" fmla="*/ 96 w 119"/>
                <a:gd name="T65" fmla="*/ 40 h 41"/>
                <a:gd name="T66" fmla="*/ 91 w 119"/>
                <a:gd name="T67" fmla="*/ 40 h 41"/>
                <a:gd name="T68" fmla="*/ 80 w 119"/>
                <a:gd name="T69" fmla="*/ 38 h 41"/>
                <a:gd name="T70" fmla="*/ 74 w 119"/>
                <a:gd name="T71" fmla="*/ 37 h 41"/>
                <a:gd name="T72" fmla="*/ 71 w 119"/>
                <a:gd name="T73" fmla="*/ 34 h 41"/>
                <a:gd name="T74" fmla="*/ 65 w 119"/>
                <a:gd name="T75" fmla="*/ 29 h 41"/>
                <a:gd name="T76" fmla="*/ 66 w 119"/>
                <a:gd name="T77" fmla="*/ 27 h 41"/>
                <a:gd name="T78" fmla="*/ 68 w 119"/>
                <a:gd name="T79" fmla="*/ 25 h 41"/>
                <a:gd name="T80" fmla="*/ 71 w 119"/>
                <a:gd name="T81" fmla="*/ 23 h 41"/>
                <a:gd name="T82" fmla="*/ 68 w 119"/>
                <a:gd name="T83" fmla="*/ 20 h 41"/>
                <a:gd name="T84" fmla="*/ 64 w 119"/>
                <a:gd name="T85" fmla="*/ 19 h 41"/>
                <a:gd name="T86" fmla="*/ 61 w 119"/>
                <a:gd name="T87" fmla="*/ 19 h 41"/>
                <a:gd name="T88" fmla="*/ 57 w 119"/>
                <a:gd name="T89" fmla="*/ 18 h 41"/>
                <a:gd name="T90" fmla="*/ 49 w 119"/>
                <a:gd name="T91" fmla="*/ 14 h 41"/>
                <a:gd name="T92" fmla="*/ 41 w 119"/>
                <a:gd name="T93" fmla="*/ 15 h 41"/>
                <a:gd name="T94" fmla="*/ 34 w 119"/>
                <a:gd name="T95" fmla="*/ 15 h 41"/>
                <a:gd name="T96" fmla="*/ 26 w 119"/>
                <a:gd name="T97" fmla="*/ 15 h 41"/>
                <a:gd name="T98" fmla="*/ 12 w 119"/>
                <a:gd name="T99" fmla="*/ 13 h 41"/>
                <a:gd name="T100" fmla="*/ 5 w 119"/>
                <a:gd name="T101" fmla="*/ 11 h 41"/>
                <a:gd name="T102" fmla="*/ 3 w 119"/>
                <a:gd name="T103" fmla="*/ 9 h 41"/>
                <a:gd name="T104" fmla="*/ 4 w 119"/>
                <a:gd name="T105" fmla="*/ 7 h 41"/>
                <a:gd name="T106" fmla="*/ 77 w 119"/>
                <a:gd name="T107" fmla="*/ 28 h 41"/>
                <a:gd name="T108" fmla="*/ 82 w 119"/>
                <a:gd name="T109" fmla="*/ 26 h 41"/>
                <a:gd name="T110" fmla="*/ 77 w 119"/>
                <a:gd name="T111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9" h="41">
                  <a:moveTo>
                    <a:pt x="5" y="3"/>
                  </a:moveTo>
                  <a:cubicBezTo>
                    <a:pt x="6" y="4"/>
                    <a:pt x="10" y="1"/>
                    <a:pt x="12" y="3"/>
                  </a:cubicBezTo>
                  <a:cubicBezTo>
                    <a:pt x="13" y="3"/>
                    <a:pt x="12" y="2"/>
                    <a:pt x="13" y="2"/>
                  </a:cubicBezTo>
                  <a:cubicBezTo>
                    <a:pt x="14" y="1"/>
                    <a:pt x="14" y="2"/>
                    <a:pt x="16" y="2"/>
                  </a:cubicBezTo>
                  <a:cubicBezTo>
                    <a:pt x="17" y="2"/>
                    <a:pt x="17" y="0"/>
                    <a:pt x="19" y="2"/>
                  </a:cubicBezTo>
                  <a:cubicBezTo>
                    <a:pt x="19" y="4"/>
                    <a:pt x="17" y="2"/>
                    <a:pt x="16" y="3"/>
                  </a:cubicBezTo>
                  <a:cubicBezTo>
                    <a:pt x="15" y="3"/>
                    <a:pt x="18" y="4"/>
                    <a:pt x="18" y="4"/>
                  </a:cubicBezTo>
                  <a:cubicBezTo>
                    <a:pt x="17" y="4"/>
                    <a:pt x="16" y="4"/>
                    <a:pt x="16" y="5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7" y="7"/>
                    <a:pt x="16" y="9"/>
                    <a:pt x="19" y="9"/>
                  </a:cubicBezTo>
                  <a:cubicBezTo>
                    <a:pt x="21" y="9"/>
                    <a:pt x="19" y="6"/>
                    <a:pt x="19" y="5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7" y="4"/>
                    <a:pt x="29" y="2"/>
                    <a:pt x="30" y="3"/>
                  </a:cubicBezTo>
                  <a:cubicBezTo>
                    <a:pt x="32" y="3"/>
                    <a:pt x="32" y="2"/>
                    <a:pt x="34" y="2"/>
                  </a:cubicBezTo>
                  <a:cubicBezTo>
                    <a:pt x="34" y="4"/>
                    <a:pt x="37" y="4"/>
                    <a:pt x="39" y="5"/>
                  </a:cubicBezTo>
                  <a:cubicBezTo>
                    <a:pt x="38" y="6"/>
                    <a:pt x="39" y="6"/>
                    <a:pt x="40" y="7"/>
                  </a:cubicBezTo>
                  <a:cubicBezTo>
                    <a:pt x="42" y="6"/>
                    <a:pt x="43" y="6"/>
                    <a:pt x="44" y="7"/>
                  </a:cubicBezTo>
                  <a:cubicBezTo>
                    <a:pt x="46" y="7"/>
                    <a:pt x="46" y="6"/>
                    <a:pt x="47" y="6"/>
                  </a:cubicBezTo>
                  <a:cubicBezTo>
                    <a:pt x="48" y="6"/>
                    <a:pt x="50" y="6"/>
                    <a:pt x="50" y="5"/>
                  </a:cubicBezTo>
                  <a:cubicBezTo>
                    <a:pt x="53" y="6"/>
                    <a:pt x="54" y="6"/>
                    <a:pt x="57" y="5"/>
                  </a:cubicBezTo>
                  <a:cubicBezTo>
                    <a:pt x="57" y="6"/>
                    <a:pt x="60" y="6"/>
                    <a:pt x="59" y="6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2" y="8"/>
                    <a:pt x="63" y="8"/>
                    <a:pt x="64" y="8"/>
                  </a:cubicBezTo>
                  <a:cubicBezTo>
                    <a:pt x="65" y="8"/>
                    <a:pt x="64" y="8"/>
                    <a:pt x="65" y="8"/>
                  </a:cubicBezTo>
                  <a:cubicBezTo>
                    <a:pt x="67" y="8"/>
                    <a:pt x="64" y="9"/>
                    <a:pt x="66" y="10"/>
                  </a:cubicBezTo>
                  <a:cubicBezTo>
                    <a:pt x="67" y="10"/>
                    <a:pt x="67" y="9"/>
                    <a:pt x="67" y="9"/>
                  </a:cubicBezTo>
                  <a:cubicBezTo>
                    <a:pt x="68" y="9"/>
                    <a:pt x="69" y="10"/>
                    <a:pt x="71" y="10"/>
                  </a:cubicBezTo>
                  <a:cubicBezTo>
                    <a:pt x="73" y="10"/>
                    <a:pt x="74" y="10"/>
                    <a:pt x="76" y="10"/>
                  </a:cubicBezTo>
                  <a:cubicBezTo>
                    <a:pt x="75" y="12"/>
                    <a:pt x="82" y="11"/>
                    <a:pt x="82" y="12"/>
                  </a:cubicBezTo>
                  <a:cubicBezTo>
                    <a:pt x="83" y="12"/>
                    <a:pt x="84" y="12"/>
                    <a:pt x="84" y="12"/>
                  </a:cubicBezTo>
                  <a:cubicBezTo>
                    <a:pt x="85" y="12"/>
                    <a:pt x="86" y="13"/>
                    <a:pt x="86" y="14"/>
                  </a:cubicBezTo>
                  <a:cubicBezTo>
                    <a:pt x="87" y="14"/>
                    <a:pt x="87" y="14"/>
                    <a:pt x="87" y="13"/>
                  </a:cubicBezTo>
                  <a:cubicBezTo>
                    <a:pt x="88" y="14"/>
                    <a:pt x="89" y="15"/>
                    <a:pt x="93" y="15"/>
                  </a:cubicBezTo>
                  <a:cubicBezTo>
                    <a:pt x="92" y="15"/>
                    <a:pt x="92" y="16"/>
                    <a:pt x="93" y="16"/>
                  </a:cubicBezTo>
                  <a:cubicBezTo>
                    <a:pt x="94" y="17"/>
                    <a:pt x="90" y="17"/>
                    <a:pt x="93" y="18"/>
                  </a:cubicBezTo>
                  <a:cubicBezTo>
                    <a:pt x="92" y="18"/>
                    <a:pt x="89" y="18"/>
                    <a:pt x="89" y="20"/>
                  </a:cubicBezTo>
                  <a:cubicBezTo>
                    <a:pt x="91" y="21"/>
                    <a:pt x="96" y="19"/>
                    <a:pt x="97" y="21"/>
                  </a:cubicBezTo>
                  <a:cubicBezTo>
                    <a:pt x="98" y="21"/>
                    <a:pt x="97" y="20"/>
                    <a:pt x="98" y="20"/>
                  </a:cubicBezTo>
                  <a:cubicBezTo>
                    <a:pt x="99" y="20"/>
                    <a:pt x="98" y="21"/>
                    <a:pt x="99" y="22"/>
                  </a:cubicBezTo>
                  <a:cubicBezTo>
                    <a:pt x="99" y="22"/>
                    <a:pt x="100" y="22"/>
                    <a:pt x="100" y="22"/>
                  </a:cubicBezTo>
                  <a:cubicBezTo>
                    <a:pt x="101" y="23"/>
                    <a:pt x="102" y="21"/>
                    <a:pt x="102" y="23"/>
                  </a:cubicBezTo>
                  <a:cubicBezTo>
                    <a:pt x="104" y="23"/>
                    <a:pt x="105" y="23"/>
                    <a:pt x="108" y="23"/>
                  </a:cubicBezTo>
                  <a:cubicBezTo>
                    <a:pt x="108" y="23"/>
                    <a:pt x="109" y="24"/>
                    <a:pt x="109" y="24"/>
                  </a:cubicBezTo>
                  <a:cubicBezTo>
                    <a:pt x="110" y="25"/>
                    <a:pt x="114" y="24"/>
                    <a:pt x="113" y="25"/>
                  </a:cubicBezTo>
                  <a:cubicBezTo>
                    <a:pt x="116" y="25"/>
                    <a:pt x="114" y="26"/>
                    <a:pt x="118" y="26"/>
                  </a:cubicBezTo>
                  <a:cubicBezTo>
                    <a:pt x="119" y="27"/>
                    <a:pt x="114" y="27"/>
                    <a:pt x="115" y="27"/>
                  </a:cubicBezTo>
                  <a:cubicBezTo>
                    <a:pt x="114" y="28"/>
                    <a:pt x="115" y="28"/>
                    <a:pt x="116" y="28"/>
                  </a:cubicBezTo>
                  <a:cubicBezTo>
                    <a:pt x="113" y="29"/>
                    <a:pt x="111" y="29"/>
                    <a:pt x="110" y="31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3" y="31"/>
                    <a:pt x="103" y="30"/>
                  </a:cubicBezTo>
                  <a:cubicBezTo>
                    <a:pt x="103" y="29"/>
                    <a:pt x="98" y="30"/>
                    <a:pt x="99" y="28"/>
                  </a:cubicBezTo>
                  <a:cubicBezTo>
                    <a:pt x="97" y="28"/>
                    <a:pt x="97" y="28"/>
                    <a:pt x="97" y="27"/>
                  </a:cubicBezTo>
                  <a:cubicBezTo>
                    <a:pt x="95" y="27"/>
                    <a:pt x="94" y="27"/>
                    <a:pt x="93" y="27"/>
                  </a:cubicBezTo>
                  <a:cubicBezTo>
                    <a:pt x="91" y="27"/>
                    <a:pt x="92" y="29"/>
                    <a:pt x="92" y="30"/>
                  </a:cubicBezTo>
                  <a:cubicBezTo>
                    <a:pt x="92" y="31"/>
                    <a:pt x="94" y="31"/>
                    <a:pt x="95" y="32"/>
                  </a:cubicBezTo>
                  <a:cubicBezTo>
                    <a:pt x="97" y="31"/>
                    <a:pt x="98" y="33"/>
                    <a:pt x="99" y="32"/>
                  </a:cubicBezTo>
                  <a:cubicBezTo>
                    <a:pt x="100" y="32"/>
                    <a:pt x="101" y="33"/>
                    <a:pt x="101" y="35"/>
                  </a:cubicBezTo>
                  <a:cubicBezTo>
                    <a:pt x="100" y="35"/>
                    <a:pt x="102" y="35"/>
                    <a:pt x="103" y="35"/>
                  </a:cubicBezTo>
                  <a:cubicBezTo>
                    <a:pt x="104" y="36"/>
                    <a:pt x="102" y="38"/>
                    <a:pt x="102" y="39"/>
                  </a:cubicBezTo>
                  <a:cubicBezTo>
                    <a:pt x="100" y="40"/>
                    <a:pt x="100" y="39"/>
                    <a:pt x="100" y="39"/>
                  </a:cubicBezTo>
                  <a:cubicBezTo>
                    <a:pt x="98" y="38"/>
                    <a:pt x="95" y="38"/>
                    <a:pt x="95" y="37"/>
                  </a:cubicBezTo>
                  <a:cubicBezTo>
                    <a:pt x="91" y="37"/>
                    <a:pt x="91" y="35"/>
                    <a:pt x="87" y="36"/>
                  </a:cubicBezTo>
                  <a:cubicBezTo>
                    <a:pt x="87" y="37"/>
                    <a:pt x="90" y="36"/>
                    <a:pt x="91" y="37"/>
                  </a:cubicBezTo>
                  <a:cubicBezTo>
                    <a:pt x="87" y="39"/>
                    <a:pt x="94" y="38"/>
                    <a:pt x="91" y="39"/>
                  </a:cubicBezTo>
                  <a:cubicBezTo>
                    <a:pt x="91" y="39"/>
                    <a:pt x="93" y="39"/>
                    <a:pt x="95" y="39"/>
                  </a:cubicBezTo>
                  <a:cubicBezTo>
                    <a:pt x="95" y="40"/>
                    <a:pt x="95" y="40"/>
                    <a:pt x="96" y="40"/>
                  </a:cubicBezTo>
                  <a:cubicBezTo>
                    <a:pt x="97" y="40"/>
                    <a:pt x="98" y="40"/>
                    <a:pt x="98" y="41"/>
                  </a:cubicBezTo>
                  <a:cubicBezTo>
                    <a:pt x="95" y="41"/>
                    <a:pt x="93" y="41"/>
                    <a:pt x="91" y="40"/>
                  </a:cubicBezTo>
                  <a:cubicBezTo>
                    <a:pt x="89" y="40"/>
                    <a:pt x="87" y="40"/>
                    <a:pt x="85" y="39"/>
                  </a:cubicBezTo>
                  <a:cubicBezTo>
                    <a:pt x="84" y="39"/>
                    <a:pt x="81" y="38"/>
                    <a:pt x="80" y="38"/>
                  </a:cubicBezTo>
                  <a:cubicBezTo>
                    <a:pt x="79" y="38"/>
                    <a:pt x="79" y="37"/>
                    <a:pt x="78" y="37"/>
                  </a:cubicBezTo>
                  <a:cubicBezTo>
                    <a:pt x="77" y="37"/>
                    <a:pt x="75" y="37"/>
                    <a:pt x="74" y="37"/>
                  </a:cubicBezTo>
                  <a:cubicBezTo>
                    <a:pt x="73" y="36"/>
                    <a:pt x="74" y="36"/>
                    <a:pt x="73" y="35"/>
                  </a:cubicBezTo>
                  <a:cubicBezTo>
                    <a:pt x="73" y="35"/>
                    <a:pt x="70" y="35"/>
                    <a:pt x="71" y="34"/>
                  </a:cubicBezTo>
                  <a:cubicBezTo>
                    <a:pt x="67" y="34"/>
                    <a:pt x="66" y="32"/>
                    <a:pt x="64" y="31"/>
                  </a:cubicBezTo>
                  <a:cubicBezTo>
                    <a:pt x="65" y="31"/>
                    <a:pt x="64" y="29"/>
                    <a:pt x="65" y="29"/>
                  </a:cubicBezTo>
                  <a:cubicBezTo>
                    <a:pt x="65" y="29"/>
                    <a:pt x="67" y="29"/>
                    <a:pt x="67" y="29"/>
                  </a:cubicBezTo>
                  <a:cubicBezTo>
                    <a:pt x="67" y="29"/>
                    <a:pt x="66" y="28"/>
                    <a:pt x="66" y="27"/>
                  </a:cubicBezTo>
                  <a:cubicBezTo>
                    <a:pt x="66" y="27"/>
                    <a:pt x="68" y="27"/>
                    <a:pt x="68" y="27"/>
                  </a:cubicBezTo>
                  <a:cubicBezTo>
                    <a:pt x="69" y="27"/>
                    <a:pt x="68" y="26"/>
                    <a:pt x="68" y="25"/>
                  </a:cubicBezTo>
                  <a:cubicBezTo>
                    <a:pt x="68" y="25"/>
                    <a:pt x="70" y="26"/>
                    <a:pt x="70" y="25"/>
                  </a:cubicBezTo>
                  <a:cubicBezTo>
                    <a:pt x="71" y="25"/>
                    <a:pt x="70" y="23"/>
                    <a:pt x="71" y="23"/>
                  </a:cubicBezTo>
                  <a:cubicBezTo>
                    <a:pt x="71" y="22"/>
                    <a:pt x="69" y="23"/>
                    <a:pt x="68" y="22"/>
                  </a:cubicBezTo>
                  <a:cubicBezTo>
                    <a:pt x="68" y="22"/>
                    <a:pt x="68" y="21"/>
                    <a:pt x="68" y="20"/>
                  </a:cubicBezTo>
                  <a:cubicBezTo>
                    <a:pt x="67" y="20"/>
                    <a:pt x="66" y="20"/>
                    <a:pt x="66" y="21"/>
                  </a:cubicBezTo>
                  <a:cubicBezTo>
                    <a:pt x="64" y="20"/>
                    <a:pt x="65" y="19"/>
                    <a:pt x="64" y="19"/>
                  </a:cubicBezTo>
                  <a:cubicBezTo>
                    <a:pt x="64" y="18"/>
                    <a:pt x="63" y="19"/>
                    <a:pt x="62" y="19"/>
                  </a:cubicBezTo>
                  <a:cubicBezTo>
                    <a:pt x="62" y="19"/>
                    <a:pt x="61" y="19"/>
                    <a:pt x="61" y="19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8" y="18"/>
                    <a:pt x="58" y="18"/>
                    <a:pt x="57" y="18"/>
                  </a:cubicBezTo>
                  <a:cubicBezTo>
                    <a:pt x="57" y="18"/>
                    <a:pt x="55" y="17"/>
                    <a:pt x="53" y="17"/>
                  </a:cubicBezTo>
                  <a:cubicBezTo>
                    <a:pt x="57" y="15"/>
                    <a:pt x="48" y="16"/>
                    <a:pt x="49" y="14"/>
                  </a:cubicBezTo>
                  <a:cubicBezTo>
                    <a:pt x="47" y="14"/>
                    <a:pt x="44" y="14"/>
                    <a:pt x="44" y="15"/>
                  </a:cubicBezTo>
                  <a:cubicBezTo>
                    <a:pt x="43" y="16"/>
                    <a:pt x="41" y="15"/>
                    <a:pt x="41" y="15"/>
                  </a:cubicBezTo>
                  <a:cubicBezTo>
                    <a:pt x="40" y="15"/>
                    <a:pt x="40" y="15"/>
                    <a:pt x="38" y="15"/>
                  </a:cubicBezTo>
                  <a:cubicBezTo>
                    <a:pt x="37" y="15"/>
                    <a:pt x="36" y="15"/>
                    <a:pt x="34" y="15"/>
                  </a:cubicBezTo>
                  <a:cubicBezTo>
                    <a:pt x="33" y="15"/>
                    <a:pt x="32" y="15"/>
                    <a:pt x="30" y="15"/>
                  </a:cubicBezTo>
                  <a:cubicBezTo>
                    <a:pt x="28" y="15"/>
                    <a:pt x="28" y="15"/>
                    <a:pt x="26" y="15"/>
                  </a:cubicBezTo>
                  <a:cubicBezTo>
                    <a:pt x="22" y="15"/>
                    <a:pt x="18" y="15"/>
                    <a:pt x="14" y="14"/>
                  </a:cubicBezTo>
                  <a:cubicBezTo>
                    <a:pt x="13" y="14"/>
                    <a:pt x="12" y="13"/>
                    <a:pt x="12" y="13"/>
                  </a:cubicBezTo>
                  <a:cubicBezTo>
                    <a:pt x="10" y="13"/>
                    <a:pt x="8" y="13"/>
                    <a:pt x="9" y="12"/>
                  </a:cubicBezTo>
                  <a:cubicBezTo>
                    <a:pt x="7" y="12"/>
                    <a:pt x="4" y="13"/>
                    <a:pt x="5" y="11"/>
                  </a:cubicBezTo>
                  <a:cubicBezTo>
                    <a:pt x="8" y="12"/>
                    <a:pt x="9" y="11"/>
                    <a:pt x="11" y="10"/>
                  </a:cubicBezTo>
                  <a:cubicBezTo>
                    <a:pt x="9" y="9"/>
                    <a:pt x="4" y="10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9"/>
                    <a:pt x="3" y="7"/>
                    <a:pt x="4" y="7"/>
                  </a:cubicBezTo>
                  <a:cubicBezTo>
                    <a:pt x="3" y="5"/>
                    <a:pt x="5" y="5"/>
                    <a:pt x="5" y="3"/>
                  </a:cubicBezTo>
                  <a:close/>
                  <a:moveTo>
                    <a:pt x="77" y="28"/>
                  </a:moveTo>
                  <a:cubicBezTo>
                    <a:pt x="77" y="27"/>
                    <a:pt x="82" y="28"/>
                    <a:pt x="84" y="28"/>
                  </a:cubicBezTo>
                  <a:cubicBezTo>
                    <a:pt x="84" y="27"/>
                    <a:pt x="83" y="27"/>
                    <a:pt x="82" y="26"/>
                  </a:cubicBezTo>
                  <a:cubicBezTo>
                    <a:pt x="81" y="26"/>
                    <a:pt x="78" y="26"/>
                    <a:pt x="76" y="25"/>
                  </a:cubicBezTo>
                  <a:cubicBezTo>
                    <a:pt x="77" y="26"/>
                    <a:pt x="75" y="28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6" name="Freeform 89">
              <a:extLst>
                <a:ext uri="{FF2B5EF4-FFF2-40B4-BE49-F238E27FC236}">
                  <a16:creationId xmlns:a16="http://schemas.microsoft.com/office/drawing/2014/main" id="{82D82D2E-B640-4D3C-A8D7-D424034BD27C}"/>
                </a:ext>
              </a:extLst>
            </p:cNvPr>
            <p:cNvSpPr/>
            <p:nvPr/>
          </p:nvSpPr>
          <p:spPr bwMode="auto">
            <a:xfrm>
              <a:off x="2346325" y="3541713"/>
              <a:ext cx="277813" cy="71438"/>
            </a:xfrm>
            <a:custGeom>
              <a:avLst/>
              <a:gdLst>
                <a:gd name="T0" fmla="*/ 9 w 74"/>
                <a:gd name="T1" fmla="*/ 14 h 19"/>
                <a:gd name="T2" fmla="*/ 10 w 74"/>
                <a:gd name="T3" fmla="*/ 13 h 19"/>
                <a:gd name="T4" fmla="*/ 14 w 74"/>
                <a:gd name="T5" fmla="*/ 12 h 19"/>
                <a:gd name="T6" fmla="*/ 16 w 74"/>
                <a:gd name="T7" fmla="*/ 12 h 19"/>
                <a:gd name="T8" fmla="*/ 27 w 74"/>
                <a:gd name="T9" fmla="*/ 11 h 19"/>
                <a:gd name="T10" fmla="*/ 16 w 74"/>
                <a:gd name="T11" fmla="*/ 11 h 19"/>
                <a:gd name="T12" fmla="*/ 15 w 74"/>
                <a:gd name="T13" fmla="*/ 10 h 19"/>
                <a:gd name="T14" fmla="*/ 12 w 74"/>
                <a:gd name="T15" fmla="*/ 11 h 19"/>
                <a:gd name="T16" fmla="*/ 6 w 74"/>
                <a:gd name="T17" fmla="*/ 10 h 19"/>
                <a:gd name="T18" fmla="*/ 11 w 74"/>
                <a:gd name="T19" fmla="*/ 8 h 19"/>
                <a:gd name="T20" fmla="*/ 14 w 74"/>
                <a:gd name="T21" fmla="*/ 8 h 19"/>
                <a:gd name="T22" fmla="*/ 3 w 74"/>
                <a:gd name="T23" fmla="*/ 7 h 19"/>
                <a:gd name="T24" fmla="*/ 1 w 74"/>
                <a:gd name="T25" fmla="*/ 6 h 19"/>
                <a:gd name="T26" fmla="*/ 6 w 74"/>
                <a:gd name="T27" fmla="*/ 4 h 19"/>
                <a:gd name="T28" fmla="*/ 6 w 74"/>
                <a:gd name="T29" fmla="*/ 3 h 19"/>
                <a:gd name="T30" fmla="*/ 16 w 74"/>
                <a:gd name="T31" fmla="*/ 2 h 19"/>
                <a:gd name="T32" fmla="*/ 19 w 74"/>
                <a:gd name="T33" fmla="*/ 1 h 19"/>
                <a:gd name="T34" fmla="*/ 21 w 74"/>
                <a:gd name="T35" fmla="*/ 1 h 19"/>
                <a:gd name="T36" fmla="*/ 23 w 74"/>
                <a:gd name="T37" fmla="*/ 3 h 19"/>
                <a:gd name="T38" fmla="*/ 21 w 74"/>
                <a:gd name="T39" fmla="*/ 3 h 19"/>
                <a:gd name="T40" fmla="*/ 23 w 74"/>
                <a:gd name="T41" fmla="*/ 4 h 19"/>
                <a:gd name="T42" fmla="*/ 24 w 74"/>
                <a:gd name="T43" fmla="*/ 3 h 19"/>
                <a:gd name="T44" fmla="*/ 30 w 74"/>
                <a:gd name="T45" fmla="*/ 3 h 19"/>
                <a:gd name="T46" fmla="*/ 33 w 74"/>
                <a:gd name="T47" fmla="*/ 5 h 19"/>
                <a:gd name="T48" fmla="*/ 36 w 74"/>
                <a:gd name="T49" fmla="*/ 4 h 19"/>
                <a:gd name="T50" fmla="*/ 39 w 74"/>
                <a:gd name="T51" fmla="*/ 3 h 19"/>
                <a:gd name="T52" fmla="*/ 42 w 74"/>
                <a:gd name="T53" fmla="*/ 3 h 19"/>
                <a:gd name="T54" fmla="*/ 43 w 74"/>
                <a:gd name="T55" fmla="*/ 5 h 19"/>
                <a:gd name="T56" fmla="*/ 45 w 74"/>
                <a:gd name="T57" fmla="*/ 7 h 19"/>
                <a:gd name="T58" fmla="*/ 49 w 74"/>
                <a:gd name="T59" fmla="*/ 5 h 19"/>
                <a:gd name="T60" fmla="*/ 46 w 74"/>
                <a:gd name="T61" fmla="*/ 4 h 19"/>
                <a:gd name="T62" fmla="*/ 46 w 74"/>
                <a:gd name="T63" fmla="*/ 2 h 19"/>
                <a:gd name="T64" fmla="*/ 50 w 74"/>
                <a:gd name="T65" fmla="*/ 1 h 19"/>
                <a:gd name="T66" fmla="*/ 54 w 74"/>
                <a:gd name="T67" fmla="*/ 4 h 19"/>
                <a:gd name="T68" fmla="*/ 57 w 74"/>
                <a:gd name="T69" fmla="*/ 5 h 19"/>
                <a:gd name="T70" fmla="*/ 59 w 74"/>
                <a:gd name="T71" fmla="*/ 7 h 19"/>
                <a:gd name="T72" fmla="*/ 58 w 74"/>
                <a:gd name="T73" fmla="*/ 8 h 19"/>
                <a:gd name="T74" fmla="*/ 61 w 74"/>
                <a:gd name="T75" fmla="*/ 10 h 19"/>
                <a:gd name="T76" fmla="*/ 70 w 74"/>
                <a:gd name="T77" fmla="*/ 11 h 19"/>
                <a:gd name="T78" fmla="*/ 73 w 74"/>
                <a:gd name="T79" fmla="*/ 12 h 19"/>
                <a:gd name="T80" fmla="*/ 74 w 74"/>
                <a:gd name="T81" fmla="*/ 13 h 19"/>
                <a:gd name="T82" fmla="*/ 66 w 74"/>
                <a:gd name="T83" fmla="*/ 13 h 19"/>
                <a:gd name="T84" fmla="*/ 68 w 74"/>
                <a:gd name="T85" fmla="*/ 17 h 19"/>
                <a:gd name="T86" fmla="*/ 57 w 74"/>
                <a:gd name="T87" fmla="*/ 17 h 19"/>
                <a:gd name="T88" fmla="*/ 43 w 74"/>
                <a:gd name="T89" fmla="*/ 17 h 19"/>
                <a:gd name="T90" fmla="*/ 38 w 74"/>
                <a:gd name="T91" fmla="*/ 17 h 19"/>
                <a:gd name="T92" fmla="*/ 37 w 74"/>
                <a:gd name="T93" fmla="*/ 18 h 19"/>
                <a:gd name="T94" fmla="*/ 25 w 74"/>
                <a:gd name="T95" fmla="*/ 18 h 19"/>
                <a:gd name="T96" fmla="*/ 21 w 74"/>
                <a:gd name="T97" fmla="*/ 15 h 19"/>
                <a:gd name="T98" fmla="*/ 13 w 74"/>
                <a:gd name="T99" fmla="*/ 14 h 19"/>
                <a:gd name="T100" fmla="*/ 12 w 74"/>
                <a:gd name="T101" fmla="*/ 15 h 19"/>
                <a:gd name="T102" fmla="*/ 12 w 74"/>
                <a:gd name="T103" fmla="*/ 14 h 19"/>
                <a:gd name="T104" fmla="*/ 9 w 74"/>
                <a:gd name="T10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" h="19">
                  <a:moveTo>
                    <a:pt x="9" y="14"/>
                  </a:moveTo>
                  <a:cubicBezTo>
                    <a:pt x="7" y="14"/>
                    <a:pt x="9" y="13"/>
                    <a:pt x="10" y="13"/>
                  </a:cubicBezTo>
                  <a:cubicBezTo>
                    <a:pt x="10" y="12"/>
                    <a:pt x="12" y="12"/>
                    <a:pt x="14" y="12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20" y="12"/>
                    <a:pt x="24" y="12"/>
                    <a:pt x="27" y="11"/>
                  </a:cubicBezTo>
                  <a:cubicBezTo>
                    <a:pt x="26" y="10"/>
                    <a:pt x="19" y="11"/>
                    <a:pt x="16" y="11"/>
                  </a:cubicBezTo>
                  <a:cubicBezTo>
                    <a:pt x="15" y="11"/>
                    <a:pt x="14" y="10"/>
                    <a:pt x="15" y="10"/>
                  </a:cubicBezTo>
                  <a:cubicBezTo>
                    <a:pt x="14" y="10"/>
                    <a:pt x="13" y="11"/>
                    <a:pt x="12" y="11"/>
                  </a:cubicBezTo>
                  <a:cubicBezTo>
                    <a:pt x="10" y="11"/>
                    <a:pt x="8" y="10"/>
                    <a:pt x="6" y="10"/>
                  </a:cubicBezTo>
                  <a:cubicBezTo>
                    <a:pt x="3" y="9"/>
                    <a:pt x="11" y="9"/>
                    <a:pt x="11" y="8"/>
                  </a:cubicBezTo>
                  <a:cubicBezTo>
                    <a:pt x="11" y="7"/>
                    <a:pt x="13" y="8"/>
                    <a:pt x="14" y="8"/>
                  </a:cubicBezTo>
                  <a:cubicBezTo>
                    <a:pt x="14" y="6"/>
                    <a:pt x="8" y="8"/>
                    <a:pt x="3" y="7"/>
                  </a:cubicBezTo>
                  <a:cubicBezTo>
                    <a:pt x="0" y="7"/>
                    <a:pt x="5" y="6"/>
                    <a:pt x="1" y="6"/>
                  </a:cubicBezTo>
                  <a:cubicBezTo>
                    <a:pt x="2" y="5"/>
                    <a:pt x="2" y="4"/>
                    <a:pt x="6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8" y="2"/>
                    <a:pt x="12" y="2"/>
                    <a:pt x="16" y="2"/>
                  </a:cubicBezTo>
                  <a:cubicBezTo>
                    <a:pt x="17" y="1"/>
                    <a:pt x="17" y="0"/>
                    <a:pt x="19" y="1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0" y="2"/>
                    <a:pt x="19" y="3"/>
                    <a:pt x="23" y="3"/>
                  </a:cubicBezTo>
                  <a:cubicBezTo>
                    <a:pt x="23" y="3"/>
                    <a:pt x="21" y="3"/>
                    <a:pt x="21" y="3"/>
                  </a:cubicBezTo>
                  <a:cubicBezTo>
                    <a:pt x="21" y="4"/>
                    <a:pt x="22" y="4"/>
                    <a:pt x="23" y="4"/>
                  </a:cubicBezTo>
                  <a:cubicBezTo>
                    <a:pt x="24" y="4"/>
                    <a:pt x="23" y="3"/>
                    <a:pt x="24" y="3"/>
                  </a:cubicBezTo>
                  <a:cubicBezTo>
                    <a:pt x="26" y="3"/>
                    <a:pt x="27" y="3"/>
                    <a:pt x="30" y="3"/>
                  </a:cubicBezTo>
                  <a:cubicBezTo>
                    <a:pt x="31" y="3"/>
                    <a:pt x="33" y="4"/>
                    <a:pt x="33" y="5"/>
                  </a:cubicBezTo>
                  <a:cubicBezTo>
                    <a:pt x="34" y="5"/>
                    <a:pt x="34" y="4"/>
                    <a:pt x="36" y="4"/>
                  </a:cubicBezTo>
                  <a:cubicBezTo>
                    <a:pt x="37" y="4"/>
                    <a:pt x="38" y="3"/>
                    <a:pt x="39" y="3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3" y="4"/>
                    <a:pt x="43" y="4"/>
                    <a:pt x="43" y="5"/>
                  </a:cubicBezTo>
                  <a:cubicBezTo>
                    <a:pt x="44" y="6"/>
                    <a:pt x="47" y="6"/>
                    <a:pt x="45" y="7"/>
                  </a:cubicBezTo>
                  <a:cubicBezTo>
                    <a:pt x="47" y="7"/>
                    <a:pt x="47" y="6"/>
                    <a:pt x="49" y="5"/>
                  </a:cubicBezTo>
                  <a:cubicBezTo>
                    <a:pt x="49" y="5"/>
                    <a:pt x="47" y="5"/>
                    <a:pt x="46" y="4"/>
                  </a:cubicBezTo>
                  <a:cubicBezTo>
                    <a:pt x="45" y="4"/>
                    <a:pt x="47" y="3"/>
                    <a:pt x="46" y="2"/>
                  </a:cubicBezTo>
                  <a:cubicBezTo>
                    <a:pt x="48" y="2"/>
                    <a:pt x="48" y="1"/>
                    <a:pt x="50" y="1"/>
                  </a:cubicBezTo>
                  <a:cubicBezTo>
                    <a:pt x="51" y="2"/>
                    <a:pt x="53" y="3"/>
                    <a:pt x="54" y="4"/>
                  </a:cubicBezTo>
                  <a:cubicBezTo>
                    <a:pt x="54" y="5"/>
                    <a:pt x="57" y="7"/>
                    <a:pt x="57" y="5"/>
                  </a:cubicBezTo>
                  <a:cubicBezTo>
                    <a:pt x="59" y="6"/>
                    <a:pt x="58" y="7"/>
                    <a:pt x="59" y="7"/>
                  </a:cubicBezTo>
                  <a:cubicBezTo>
                    <a:pt x="59" y="8"/>
                    <a:pt x="59" y="8"/>
                    <a:pt x="58" y="8"/>
                  </a:cubicBezTo>
                  <a:cubicBezTo>
                    <a:pt x="59" y="9"/>
                    <a:pt x="62" y="9"/>
                    <a:pt x="61" y="10"/>
                  </a:cubicBezTo>
                  <a:cubicBezTo>
                    <a:pt x="65" y="9"/>
                    <a:pt x="65" y="11"/>
                    <a:pt x="70" y="11"/>
                  </a:cubicBezTo>
                  <a:cubicBezTo>
                    <a:pt x="68" y="13"/>
                    <a:pt x="73" y="12"/>
                    <a:pt x="73" y="12"/>
                  </a:cubicBezTo>
                  <a:cubicBezTo>
                    <a:pt x="73" y="12"/>
                    <a:pt x="71" y="14"/>
                    <a:pt x="74" y="13"/>
                  </a:cubicBezTo>
                  <a:cubicBezTo>
                    <a:pt x="72" y="16"/>
                    <a:pt x="70" y="13"/>
                    <a:pt x="66" y="13"/>
                  </a:cubicBezTo>
                  <a:cubicBezTo>
                    <a:pt x="65" y="15"/>
                    <a:pt x="70" y="14"/>
                    <a:pt x="68" y="17"/>
                  </a:cubicBezTo>
                  <a:cubicBezTo>
                    <a:pt x="65" y="17"/>
                    <a:pt x="60" y="18"/>
                    <a:pt x="57" y="17"/>
                  </a:cubicBezTo>
                  <a:cubicBezTo>
                    <a:pt x="54" y="16"/>
                    <a:pt x="48" y="15"/>
                    <a:pt x="43" y="17"/>
                  </a:cubicBezTo>
                  <a:cubicBezTo>
                    <a:pt x="42" y="17"/>
                    <a:pt x="41" y="17"/>
                    <a:pt x="38" y="17"/>
                  </a:cubicBezTo>
                  <a:cubicBezTo>
                    <a:pt x="38" y="17"/>
                    <a:pt x="38" y="18"/>
                    <a:pt x="37" y="18"/>
                  </a:cubicBezTo>
                  <a:cubicBezTo>
                    <a:pt x="35" y="17"/>
                    <a:pt x="30" y="19"/>
                    <a:pt x="25" y="18"/>
                  </a:cubicBezTo>
                  <a:cubicBezTo>
                    <a:pt x="23" y="17"/>
                    <a:pt x="22" y="16"/>
                    <a:pt x="21" y="15"/>
                  </a:cubicBezTo>
                  <a:cubicBezTo>
                    <a:pt x="18" y="15"/>
                    <a:pt x="13" y="16"/>
                    <a:pt x="13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0" y="15"/>
                    <a:pt x="11" y="14"/>
                    <a:pt x="12" y="14"/>
                  </a:cubicBezTo>
                  <a:cubicBezTo>
                    <a:pt x="12" y="13"/>
                    <a:pt x="9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id="{1868EC52-3604-4EA7-B742-C214ED017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6075" y="3560763"/>
              <a:ext cx="1968500" cy="1120775"/>
            </a:xfrm>
            <a:custGeom>
              <a:avLst/>
              <a:gdLst>
                <a:gd name="T0" fmla="*/ 343 w 525"/>
                <a:gd name="T1" fmla="*/ 19 h 299"/>
                <a:gd name="T2" fmla="*/ 309 w 525"/>
                <a:gd name="T3" fmla="*/ 31 h 299"/>
                <a:gd name="T4" fmla="*/ 305 w 525"/>
                <a:gd name="T5" fmla="*/ 49 h 299"/>
                <a:gd name="T6" fmla="*/ 347 w 525"/>
                <a:gd name="T7" fmla="*/ 63 h 299"/>
                <a:gd name="T8" fmla="*/ 361 w 525"/>
                <a:gd name="T9" fmla="*/ 44 h 299"/>
                <a:gd name="T10" fmla="*/ 397 w 525"/>
                <a:gd name="T11" fmla="*/ 43 h 299"/>
                <a:gd name="T12" fmla="*/ 430 w 525"/>
                <a:gd name="T13" fmla="*/ 48 h 299"/>
                <a:gd name="T14" fmla="*/ 442 w 525"/>
                <a:gd name="T15" fmla="*/ 64 h 299"/>
                <a:gd name="T16" fmla="*/ 402 w 525"/>
                <a:gd name="T17" fmla="*/ 71 h 299"/>
                <a:gd name="T18" fmla="*/ 427 w 525"/>
                <a:gd name="T19" fmla="*/ 79 h 299"/>
                <a:gd name="T20" fmla="*/ 417 w 525"/>
                <a:gd name="T21" fmla="*/ 81 h 299"/>
                <a:gd name="T22" fmla="*/ 372 w 525"/>
                <a:gd name="T23" fmla="*/ 97 h 299"/>
                <a:gd name="T24" fmla="*/ 353 w 525"/>
                <a:gd name="T25" fmla="*/ 124 h 299"/>
                <a:gd name="T26" fmla="*/ 315 w 525"/>
                <a:gd name="T27" fmla="*/ 114 h 299"/>
                <a:gd name="T28" fmla="*/ 284 w 525"/>
                <a:gd name="T29" fmla="*/ 134 h 299"/>
                <a:gd name="T30" fmla="*/ 319 w 525"/>
                <a:gd name="T31" fmla="*/ 142 h 299"/>
                <a:gd name="T32" fmla="*/ 367 w 525"/>
                <a:gd name="T33" fmla="*/ 158 h 299"/>
                <a:gd name="T34" fmla="*/ 407 w 525"/>
                <a:gd name="T35" fmla="*/ 155 h 299"/>
                <a:gd name="T36" fmla="*/ 469 w 525"/>
                <a:gd name="T37" fmla="*/ 169 h 299"/>
                <a:gd name="T38" fmla="*/ 525 w 525"/>
                <a:gd name="T39" fmla="*/ 185 h 299"/>
                <a:gd name="T40" fmla="*/ 501 w 525"/>
                <a:gd name="T41" fmla="*/ 222 h 299"/>
                <a:gd name="T42" fmla="*/ 470 w 525"/>
                <a:gd name="T43" fmla="*/ 239 h 299"/>
                <a:gd name="T44" fmla="*/ 440 w 525"/>
                <a:gd name="T45" fmla="*/ 255 h 299"/>
                <a:gd name="T46" fmla="*/ 414 w 525"/>
                <a:gd name="T47" fmla="*/ 270 h 299"/>
                <a:gd name="T48" fmla="*/ 402 w 525"/>
                <a:gd name="T49" fmla="*/ 282 h 299"/>
                <a:gd name="T50" fmla="*/ 380 w 525"/>
                <a:gd name="T51" fmla="*/ 293 h 299"/>
                <a:gd name="T52" fmla="*/ 373 w 525"/>
                <a:gd name="T53" fmla="*/ 277 h 299"/>
                <a:gd name="T54" fmla="*/ 390 w 525"/>
                <a:gd name="T55" fmla="*/ 244 h 299"/>
                <a:gd name="T56" fmla="*/ 388 w 525"/>
                <a:gd name="T57" fmla="*/ 212 h 299"/>
                <a:gd name="T58" fmla="*/ 353 w 525"/>
                <a:gd name="T59" fmla="*/ 190 h 299"/>
                <a:gd name="T60" fmla="*/ 360 w 525"/>
                <a:gd name="T61" fmla="*/ 172 h 299"/>
                <a:gd name="T62" fmla="*/ 330 w 525"/>
                <a:gd name="T63" fmla="*/ 153 h 299"/>
                <a:gd name="T64" fmla="*/ 297 w 525"/>
                <a:gd name="T65" fmla="*/ 143 h 299"/>
                <a:gd name="T66" fmla="*/ 246 w 525"/>
                <a:gd name="T67" fmla="*/ 129 h 299"/>
                <a:gd name="T68" fmla="*/ 218 w 525"/>
                <a:gd name="T69" fmla="*/ 115 h 299"/>
                <a:gd name="T70" fmla="*/ 218 w 525"/>
                <a:gd name="T71" fmla="*/ 120 h 299"/>
                <a:gd name="T72" fmla="*/ 188 w 525"/>
                <a:gd name="T73" fmla="*/ 102 h 299"/>
                <a:gd name="T74" fmla="*/ 169 w 525"/>
                <a:gd name="T75" fmla="*/ 69 h 299"/>
                <a:gd name="T76" fmla="*/ 158 w 525"/>
                <a:gd name="T77" fmla="*/ 61 h 299"/>
                <a:gd name="T78" fmla="*/ 129 w 525"/>
                <a:gd name="T79" fmla="*/ 45 h 299"/>
                <a:gd name="T80" fmla="*/ 80 w 525"/>
                <a:gd name="T81" fmla="*/ 37 h 299"/>
                <a:gd name="T82" fmla="*/ 55 w 525"/>
                <a:gd name="T83" fmla="*/ 44 h 299"/>
                <a:gd name="T84" fmla="*/ 30 w 525"/>
                <a:gd name="T85" fmla="*/ 51 h 299"/>
                <a:gd name="T86" fmla="*/ 13 w 525"/>
                <a:gd name="T87" fmla="*/ 40 h 299"/>
                <a:gd name="T88" fmla="*/ 5 w 525"/>
                <a:gd name="T89" fmla="*/ 25 h 299"/>
                <a:gd name="T90" fmla="*/ 15 w 525"/>
                <a:gd name="T91" fmla="*/ 16 h 299"/>
                <a:gd name="T92" fmla="*/ 50 w 525"/>
                <a:gd name="T93" fmla="*/ 5 h 299"/>
                <a:gd name="T94" fmla="*/ 135 w 525"/>
                <a:gd name="T95" fmla="*/ 10 h 299"/>
                <a:gd name="T96" fmla="*/ 176 w 525"/>
                <a:gd name="T97" fmla="*/ 11 h 299"/>
                <a:gd name="T98" fmla="*/ 239 w 525"/>
                <a:gd name="T99" fmla="*/ 19 h 299"/>
                <a:gd name="T100" fmla="*/ 285 w 525"/>
                <a:gd name="T101" fmla="*/ 14 h 299"/>
                <a:gd name="T102" fmla="*/ 298 w 525"/>
                <a:gd name="T103" fmla="*/ 3 h 299"/>
                <a:gd name="T104" fmla="*/ 322 w 525"/>
                <a:gd name="T105" fmla="*/ 13 h 299"/>
                <a:gd name="T106" fmla="*/ 172 w 525"/>
                <a:gd name="T107" fmla="*/ 22 h 299"/>
                <a:gd name="T108" fmla="*/ 222 w 525"/>
                <a:gd name="T109" fmla="*/ 35 h 299"/>
                <a:gd name="T110" fmla="*/ 214 w 525"/>
                <a:gd name="T111" fmla="*/ 34 h 299"/>
                <a:gd name="T112" fmla="*/ 283 w 525"/>
                <a:gd name="T113" fmla="*/ 65 h 299"/>
                <a:gd name="T114" fmla="*/ 306 w 525"/>
                <a:gd name="T115" fmla="*/ 77 h 299"/>
                <a:gd name="T116" fmla="*/ 326 w 525"/>
                <a:gd name="T117" fmla="*/ 70 h 299"/>
                <a:gd name="T118" fmla="*/ 322 w 525"/>
                <a:gd name="T119" fmla="*/ 88 h 299"/>
                <a:gd name="T120" fmla="*/ 356 w 525"/>
                <a:gd name="T121" fmla="*/ 83 h 299"/>
                <a:gd name="T122" fmla="*/ 346 w 525"/>
                <a:gd name="T123" fmla="*/ 8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5" h="299">
                  <a:moveTo>
                    <a:pt x="320" y="16"/>
                  </a:moveTo>
                  <a:cubicBezTo>
                    <a:pt x="320" y="17"/>
                    <a:pt x="322" y="15"/>
                    <a:pt x="322" y="17"/>
                  </a:cubicBezTo>
                  <a:cubicBezTo>
                    <a:pt x="323" y="17"/>
                    <a:pt x="324" y="17"/>
                    <a:pt x="325" y="17"/>
                  </a:cubicBezTo>
                  <a:cubicBezTo>
                    <a:pt x="326" y="17"/>
                    <a:pt x="327" y="16"/>
                    <a:pt x="327" y="15"/>
                  </a:cubicBezTo>
                  <a:cubicBezTo>
                    <a:pt x="328" y="15"/>
                    <a:pt x="329" y="14"/>
                    <a:pt x="329" y="14"/>
                  </a:cubicBezTo>
                  <a:cubicBezTo>
                    <a:pt x="332" y="14"/>
                    <a:pt x="329" y="12"/>
                    <a:pt x="332" y="13"/>
                  </a:cubicBezTo>
                  <a:cubicBezTo>
                    <a:pt x="332" y="11"/>
                    <a:pt x="332" y="10"/>
                    <a:pt x="332" y="9"/>
                  </a:cubicBezTo>
                  <a:cubicBezTo>
                    <a:pt x="336" y="9"/>
                    <a:pt x="338" y="9"/>
                    <a:pt x="340" y="9"/>
                  </a:cubicBezTo>
                  <a:cubicBezTo>
                    <a:pt x="341" y="9"/>
                    <a:pt x="341" y="10"/>
                    <a:pt x="341" y="11"/>
                  </a:cubicBezTo>
                  <a:cubicBezTo>
                    <a:pt x="342" y="11"/>
                    <a:pt x="343" y="11"/>
                    <a:pt x="343" y="11"/>
                  </a:cubicBezTo>
                  <a:cubicBezTo>
                    <a:pt x="345" y="11"/>
                    <a:pt x="345" y="11"/>
                    <a:pt x="346" y="12"/>
                  </a:cubicBezTo>
                  <a:cubicBezTo>
                    <a:pt x="347" y="13"/>
                    <a:pt x="345" y="14"/>
                    <a:pt x="343" y="14"/>
                  </a:cubicBezTo>
                  <a:cubicBezTo>
                    <a:pt x="345" y="15"/>
                    <a:pt x="345" y="17"/>
                    <a:pt x="347" y="17"/>
                  </a:cubicBezTo>
                  <a:cubicBezTo>
                    <a:pt x="347" y="18"/>
                    <a:pt x="344" y="18"/>
                    <a:pt x="343" y="19"/>
                  </a:cubicBezTo>
                  <a:cubicBezTo>
                    <a:pt x="342" y="19"/>
                    <a:pt x="341" y="20"/>
                    <a:pt x="340" y="19"/>
                  </a:cubicBezTo>
                  <a:cubicBezTo>
                    <a:pt x="339" y="20"/>
                    <a:pt x="339" y="21"/>
                    <a:pt x="337" y="22"/>
                  </a:cubicBezTo>
                  <a:cubicBezTo>
                    <a:pt x="336" y="21"/>
                    <a:pt x="338" y="20"/>
                    <a:pt x="333" y="21"/>
                  </a:cubicBezTo>
                  <a:cubicBezTo>
                    <a:pt x="333" y="20"/>
                    <a:pt x="335" y="20"/>
                    <a:pt x="335" y="20"/>
                  </a:cubicBezTo>
                  <a:cubicBezTo>
                    <a:pt x="333" y="19"/>
                    <a:pt x="330" y="21"/>
                    <a:pt x="327" y="20"/>
                  </a:cubicBezTo>
                  <a:cubicBezTo>
                    <a:pt x="328" y="22"/>
                    <a:pt x="327" y="21"/>
                    <a:pt x="327" y="23"/>
                  </a:cubicBezTo>
                  <a:cubicBezTo>
                    <a:pt x="326" y="23"/>
                    <a:pt x="326" y="23"/>
                    <a:pt x="326" y="22"/>
                  </a:cubicBezTo>
                  <a:cubicBezTo>
                    <a:pt x="323" y="22"/>
                    <a:pt x="324" y="24"/>
                    <a:pt x="321" y="24"/>
                  </a:cubicBezTo>
                  <a:cubicBezTo>
                    <a:pt x="321" y="24"/>
                    <a:pt x="323" y="24"/>
                    <a:pt x="323" y="25"/>
                  </a:cubicBezTo>
                  <a:cubicBezTo>
                    <a:pt x="323" y="26"/>
                    <a:pt x="321" y="26"/>
                    <a:pt x="322" y="27"/>
                  </a:cubicBezTo>
                  <a:cubicBezTo>
                    <a:pt x="319" y="26"/>
                    <a:pt x="317" y="29"/>
                    <a:pt x="316" y="28"/>
                  </a:cubicBezTo>
                  <a:cubicBezTo>
                    <a:pt x="315" y="28"/>
                    <a:pt x="314" y="27"/>
                    <a:pt x="314" y="29"/>
                  </a:cubicBezTo>
                  <a:cubicBezTo>
                    <a:pt x="312" y="29"/>
                    <a:pt x="311" y="29"/>
                    <a:pt x="310" y="29"/>
                  </a:cubicBezTo>
                  <a:cubicBezTo>
                    <a:pt x="308" y="29"/>
                    <a:pt x="309" y="30"/>
                    <a:pt x="309" y="31"/>
                  </a:cubicBezTo>
                  <a:cubicBezTo>
                    <a:pt x="307" y="30"/>
                    <a:pt x="307" y="31"/>
                    <a:pt x="307" y="32"/>
                  </a:cubicBezTo>
                  <a:cubicBezTo>
                    <a:pt x="305" y="31"/>
                    <a:pt x="304" y="31"/>
                    <a:pt x="302" y="32"/>
                  </a:cubicBezTo>
                  <a:cubicBezTo>
                    <a:pt x="303" y="32"/>
                    <a:pt x="303" y="33"/>
                    <a:pt x="303" y="33"/>
                  </a:cubicBezTo>
                  <a:cubicBezTo>
                    <a:pt x="301" y="32"/>
                    <a:pt x="301" y="34"/>
                    <a:pt x="300" y="35"/>
                  </a:cubicBezTo>
                  <a:cubicBezTo>
                    <a:pt x="299" y="36"/>
                    <a:pt x="296" y="37"/>
                    <a:pt x="296" y="39"/>
                  </a:cubicBezTo>
                  <a:cubicBezTo>
                    <a:pt x="294" y="40"/>
                    <a:pt x="293" y="41"/>
                    <a:pt x="291" y="42"/>
                  </a:cubicBezTo>
                  <a:cubicBezTo>
                    <a:pt x="291" y="43"/>
                    <a:pt x="292" y="42"/>
                    <a:pt x="292" y="42"/>
                  </a:cubicBezTo>
                  <a:cubicBezTo>
                    <a:pt x="293" y="42"/>
                    <a:pt x="292" y="42"/>
                    <a:pt x="293" y="43"/>
                  </a:cubicBezTo>
                  <a:cubicBezTo>
                    <a:pt x="293" y="43"/>
                    <a:pt x="295" y="44"/>
                    <a:pt x="295" y="44"/>
                  </a:cubicBezTo>
                  <a:cubicBezTo>
                    <a:pt x="296" y="44"/>
                    <a:pt x="297" y="43"/>
                    <a:pt x="299" y="44"/>
                  </a:cubicBezTo>
                  <a:cubicBezTo>
                    <a:pt x="299" y="44"/>
                    <a:pt x="300" y="44"/>
                    <a:pt x="301" y="44"/>
                  </a:cubicBezTo>
                  <a:cubicBezTo>
                    <a:pt x="301" y="45"/>
                    <a:pt x="301" y="45"/>
                    <a:pt x="301" y="46"/>
                  </a:cubicBezTo>
                  <a:cubicBezTo>
                    <a:pt x="301" y="47"/>
                    <a:pt x="303" y="46"/>
                    <a:pt x="303" y="47"/>
                  </a:cubicBezTo>
                  <a:cubicBezTo>
                    <a:pt x="303" y="48"/>
                    <a:pt x="305" y="48"/>
                    <a:pt x="305" y="49"/>
                  </a:cubicBezTo>
                  <a:cubicBezTo>
                    <a:pt x="310" y="48"/>
                    <a:pt x="314" y="49"/>
                    <a:pt x="317" y="49"/>
                  </a:cubicBezTo>
                  <a:cubicBezTo>
                    <a:pt x="317" y="50"/>
                    <a:pt x="321" y="50"/>
                    <a:pt x="324" y="51"/>
                  </a:cubicBezTo>
                  <a:cubicBezTo>
                    <a:pt x="324" y="51"/>
                    <a:pt x="324" y="51"/>
                    <a:pt x="325" y="51"/>
                  </a:cubicBezTo>
                  <a:cubicBezTo>
                    <a:pt x="325" y="52"/>
                    <a:pt x="326" y="51"/>
                    <a:pt x="326" y="51"/>
                  </a:cubicBezTo>
                  <a:cubicBezTo>
                    <a:pt x="327" y="51"/>
                    <a:pt x="327" y="52"/>
                    <a:pt x="328" y="52"/>
                  </a:cubicBezTo>
                  <a:cubicBezTo>
                    <a:pt x="329" y="53"/>
                    <a:pt x="331" y="52"/>
                    <a:pt x="331" y="53"/>
                  </a:cubicBezTo>
                  <a:cubicBezTo>
                    <a:pt x="336" y="53"/>
                    <a:pt x="339" y="54"/>
                    <a:pt x="343" y="54"/>
                  </a:cubicBezTo>
                  <a:cubicBezTo>
                    <a:pt x="344" y="56"/>
                    <a:pt x="343" y="57"/>
                    <a:pt x="344" y="58"/>
                  </a:cubicBezTo>
                  <a:cubicBezTo>
                    <a:pt x="344" y="58"/>
                    <a:pt x="345" y="59"/>
                    <a:pt x="345" y="59"/>
                  </a:cubicBezTo>
                  <a:cubicBezTo>
                    <a:pt x="346" y="59"/>
                    <a:pt x="344" y="60"/>
                    <a:pt x="344" y="60"/>
                  </a:cubicBezTo>
                  <a:cubicBezTo>
                    <a:pt x="345" y="60"/>
                    <a:pt x="346" y="60"/>
                    <a:pt x="346" y="60"/>
                  </a:cubicBezTo>
                  <a:cubicBezTo>
                    <a:pt x="347" y="60"/>
                    <a:pt x="344" y="62"/>
                    <a:pt x="347" y="61"/>
                  </a:cubicBezTo>
                  <a:cubicBezTo>
                    <a:pt x="347" y="62"/>
                    <a:pt x="346" y="62"/>
                    <a:pt x="346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9" y="63"/>
                    <a:pt x="348" y="63"/>
                    <a:pt x="348" y="64"/>
                  </a:cubicBezTo>
                  <a:cubicBezTo>
                    <a:pt x="349" y="64"/>
                    <a:pt x="350" y="63"/>
                    <a:pt x="350" y="64"/>
                  </a:cubicBezTo>
                  <a:cubicBezTo>
                    <a:pt x="351" y="64"/>
                    <a:pt x="355" y="64"/>
                    <a:pt x="358" y="64"/>
                  </a:cubicBezTo>
                  <a:cubicBezTo>
                    <a:pt x="359" y="62"/>
                    <a:pt x="359" y="61"/>
                    <a:pt x="358" y="59"/>
                  </a:cubicBezTo>
                  <a:cubicBezTo>
                    <a:pt x="359" y="58"/>
                    <a:pt x="357" y="58"/>
                    <a:pt x="356" y="58"/>
                  </a:cubicBezTo>
                  <a:cubicBezTo>
                    <a:pt x="355" y="58"/>
                    <a:pt x="358" y="56"/>
                    <a:pt x="354" y="56"/>
                  </a:cubicBezTo>
                  <a:cubicBezTo>
                    <a:pt x="355" y="56"/>
                    <a:pt x="357" y="56"/>
                    <a:pt x="356" y="55"/>
                  </a:cubicBezTo>
                  <a:cubicBezTo>
                    <a:pt x="360" y="55"/>
                    <a:pt x="360" y="54"/>
                    <a:pt x="363" y="54"/>
                  </a:cubicBezTo>
                  <a:cubicBezTo>
                    <a:pt x="365" y="54"/>
                    <a:pt x="364" y="53"/>
                    <a:pt x="364" y="52"/>
                  </a:cubicBezTo>
                  <a:cubicBezTo>
                    <a:pt x="364" y="52"/>
                    <a:pt x="367" y="53"/>
                    <a:pt x="367" y="52"/>
                  </a:cubicBezTo>
                  <a:cubicBezTo>
                    <a:pt x="365" y="50"/>
                    <a:pt x="368" y="48"/>
                    <a:pt x="366" y="47"/>
                  </a:cubicBezTo>
                  <a:cubicBezTo>
                    <a:pt x="366" y="46"/>
                    <a:pt x="365" y="47"/>
                    <a:pt x="365" y="47"/>
                  </a:cubicBezTo>
                  <a:cubicBezTo>
                    <a:pt x="363" y="47"/>
                    <a:pt x="365" y="45"/>
                    <a:pt x="362" y="46"/>
                  </a:cubicBezTo>
                  <a:cubicBezTo>
                    <a:pt x="362" y="45"/>
                    <a:pt x="361" y="45"/>
                    <a:pt x="361" y="44"/>
                  </a:cubicBezTo>
                  <a:cubicBezTo>
                    <a:pt x="361" y="43"/>
                    <a:pt x="362" y="42"/>
                    <a:pt x="364" y="42"/>
                  </a:cubicBezTo>
                  <a:cubicBezTo>
                    <a:pt x="362" y="42"/>
                    <a:pt x="365" y="39"/>
                    <a:pt x="361" y="39"/>
                  </a:cubicBezTo>
                  <a:cubicBezTo>
                    <a:pt x="362" y="38"/>
                    <a:pt x="362" y="38"/>
                    <a:pt x="362" y="37"/>
                  </a:cubicBezTo>
                  <a:cubicBezTo>
                    <a:pt x="362" y="37"/>
                    <a:pt x="361" y="37"/>
                    <a:pt x="361" y="37"/>
                  </a:cubicBezTo>
                  <a:cubicBezTo>
                    <a:pt x="361" y="37"/>
                    <a:pt x="362" y="37"/>
                    <a:pt x="362" y="36"/>
                  </a:cubicBezTo>
                  <a:cubicBezTo>
                    <a:pt x="362" y="36"/>
                    <a:pt x="361" y="36"/>
                    <a:pt x="361" y="35"/>
                  </a:cubicBezTo>
                  <a:cubicBezTo>
                    <a:pt x="361" y="35"/>
                    <a:pt x="363" y="34"/>
                    <a:pt x="361" y="33"/>
                  </a:cubicBezTo>
                  <a:cubicBezTo>
                    <a:pt x="361" y="33"/>
                    <a:pt x="369" y="32"/>
                    <a:pt x="368" y="34"/>
                  </a:cubicBezTo>
                  <a:cubicBezTo>
                    <a:pt x="372" y="34"/>
                    <a:pt x="378" y="34"/>
                    <a:pt x="379" y="33"/>
                  </a:cubicBezTo>
                  <a:cubicBezTo>
                    <a:pt x="381" y="34"/>
                    <a:pt x="386" y="34"/>
                    <a:pt x="386" y="37"/>
                  </a:cubicBezTo>
                  <a:cubicBezTo>
                    <a:pt x="389" y="37"/>
                    <a:pt x="391" y="37"/>
                    <a:pt x="394" y="37"/>
                  </a:cubicBezTo>
                  <a:cubicBezTo>
                    <a:pt x="394" y="38"/>
                    <a:pt x="395" y="38"/>
                    <a:pt x="396" y="38"/>
                  </a:cubicBezTo>
                  <a:cubicBezTo>
                    <a:pt x="396" y="39"/>
                    <a:pt x="396" y="40"/>
                    <a:pt x="396" y="41"/>
                  </a:cubicBezTo>
                  <a:cubicBezTo>
                    <a:pt x="396" y="42"/>
                    <a:pt x="398" y="43"/>
                    <a:pt x="397" y="43"/>
                  </a:cubicBezTo>
                  <a:cubicBezTo>
                    <a:pt x="397" y="44"/>
                    <a:pt x="399" y="44"/>
                    <a:pt x="400" y="44"/>
                  </a:cubicBezTo>
                  <a:cubicBezTo>
                    <a:pt x="399" y="45"/>
                    <a:pt x="403" y="44"/>
                    <a:pt x="401" y="46"/>
                  </a:cubicBezTo>
                  <a:cubicBezTo>
                    <a:pt x="405" y="46"/>
                    <a:pt x="406" y="45"/>
                    <a:pt x="410" y="45"/>
                  </a:cubicBezTo>
                  <a:cubicBezTo>
                    <a:pt x="410" y="45"/>
                    <a:pt x="409" y="44"/>
                    <a:pt x="409" y="44"/>
                  </a:cubicBezTo>
                  <a:cubicBezTo>
                    <a:pt x="409" y="43"/>
                    <a:pt x="410" y="43"/>
                    <a:pt x="412" y="44"/>
                  </a:cubicBezTo>
                  <a:cubicBezTo>
                    <a:pt x="410" y="42"/>
                    <a:pt x="414" y="42"/>
                    <a:pt x="415" y="42"/>
                  </a:cubicBezTo>
                  <a:cubicBezTo>
                    <a:pt x="415" y="41"/>
                    <a:pt x="414" y="41"/>
                    <a:pt x="414" y="41"/>
                  </a:cubicBezTo>
                  <a:cubicBezTo>
                    <a:pt x="413" y="41"/>
                    <a:pt x="416" y="40"/>
                    <a:pt x="418" y="40"/>
                  </a:cubicBezTo>
                  <a:cubicBezTo>
                    <a:pt x="416" y="41"/>
                    <a:pt x="417" y="41"/>
                    <a:pt x="420" y="43"/>
                  </a:cubicBezTo>
                  <a:cubicBezTo>
                    <a:pt x="421" y="43"/>
                    <a:pt x="422" y="45"/>
                    <a:pt x="426" y="45"/>
                  </a:cubicBezTo>
                  <a:cubicBezTo>
                    <a:pt x="425" y="45"/>
                    <a:pt x="424" y="45"/>
                    <a:pt x="424" y="46"/>
                  </a:cubicBezTo>
                  <a:cubicBezTo>
                    <a:pt x="424" y="46"/>
                    <a:pt x="426" y="46"/>
                    <a:pt x="426" y="47"/>
                  </a:cubicBezTo>
                  <a:cubicBezTo>
                    <a:pt x="427" y="47"/>
                    <a:pt x="426" y="46"/>
                    <a:pt x="427" y="46"/>
                  </a:cubicBezTo>
                  <a:cubicBezTo>
                    <a:pt x="429" y="46"/>
                    <a:pt x="426" y="48"/>
                    <a:pt x="430" y="48"/>
                  </a:cubicBezTo>
                  <a:cubicBezTo>
                    <a:pt x="428" y="49"/>
                    <a:pt x="430" y="49"/>
                    <a:pt x="428" y="50"/>
                  </a:cubicBezTo>
                  <a:cubicBezTo>
                    <a:pt x="428" y="51"/>
                    <a:pt x="430" y="51"/>
                    <a:pt x="432" y="51"/>
                  </a:cubicBezTo>
                  <a:cubicBezTo>
                    <a:pt x="432" y="52"/>
                    <a:pt x="430" y="52"/>
                    <a:pt x="431" y="52"/>
                  </a:cubicBezTo>
                  <a:cubicBezTo>
                    <a:pt x="431" y="53"/>
                    <a:pt x="433" y="53"/>
                    <a:pt x="433" y="53"/>
                  </a:cubicBezTo>
                  <a:cubicBezTo>
                    <a:pt x="434" y="53"/>
                    <a:pt x="435" y="54"/>
                    <a:pt x="435" y="54"/>
                  </a:cubicBezTo>
                  <a:cubicBezTo>
                    <a:pt x="437" y="54"/>
                    <a:pt x="439" y="54"/>
                    <a:pt x="440" y="55"/>
                  </a:cubicBezTo>
                  <a:cubicBezTo>
                    <a:pt x="442" y="56"/>
                    <a:pt x="443" y="53"/>
                    <a:pt x="443" y="55"/>
                  </a:cubicBezTo>
                  <a:cubicBezTo>
                    <a:pt x="444" y="56"/>
                    <a:pt x="441" y="56"/>
                    <a:pt x="438" y="56"/>
                  </a:cubicBezTo>
                  <a:cubicBezTo>
                    <a:pt x="440" y="57"/>
                    <a:pt x="443" y="58"/>
                    <a:pt x="446" y="58"/>
                  </a:cubicBezTo>
                  <a:cubicBezTo>
                    <a:pt x="446" y="59"/>
                    <a:pt x="447" y="59"/>
                    <a:pt x="448" y="59"/>
                  </a:cubicBezTo>
                  <a:cubicBezTo>
                    <a:pt x="448" y="60"/>
                    <a:pt x="449" y="60"/>
                    <a:pt x="450" y="60"/>
                  </a:cubicBezTo>
                  <a:cubicBezTo>
                    <a:pt x="449" y="61"/>
                    <a:pt x="449" y="61"/>
                    <a:pt x="449" y="63"/>
                  </a:cubicBezTo>
                  <a:cubicBezTo>
                    <a:pt x="447" y="63"/>
                    <a:pt x="445" y="63"/>
                    <a:pt x="443" y="64"/>
                  </a:cubicBezTo>
                  <a:cubicBezTo>
                    <a:pt x="443" y="64"/>
                    <a:pt x="444" y="64"/>
                    <a:pt x="442" y="64"/>
                  </a:cubicBezTo>
                  <a:cubicBezTo>
                    <a:pt x="441" y="64"/>
                    <a:pt x="440" y="64"/>
                    <a:pt x="440" y="65"/>
                  </a:cubicBezTo>
                  <a:cubicBezTo>
                    <a:pt x="440" y="65"/>
                    <a:pt x="438" y="65"/>
                    <a:pt x="438" y="65"/>
                  </a:cubicBezTo>
                  <a:cubicBezTo>
                    <a:pt x="438" y="65"/>
                    <a:pt x="437" y="65"/>
                    <a:pt x="436" y="66"/>
                  </a:cubicBezTo>
                  <a:cubicBezTo>
                    <a:pt x="436" y="66"/>
                    <a:pt x="436" y="67"/>
                    <a:pt x="435" y="67"/>
                  </a:cubicBezTo>
                  <a:cubicBezTo>
                    <a:pt x="435" y="67"/>
                    <a:pt x="431" y="67"/>
                    <a:pt x="433" y="67"/>
                  </a:cubicBezTo>
                  <a:cubicBezTo>
                    <a:pt x="432" y="68"/>
                    <a:pt x="429" y="68"/>
                    <a:pt x="428" y="68"/>
                  </a:cubicBezTo>
                  <a:cubicBezTo>
                    <a:pt x="425" y="68"/>
                    <a:pt x="423" y="68"/>
                    <a:pt x="422" y="68"/>
                  </a:cubicBezTo>
                  <a:cubicBezTo>
                    <a:pt x="420" y="68"/>
                    <a:pt x="420" y="68"/>
                    <a:pt x="419" y="67"/>
                  </a:cubicBezTo>
                  <a:cubicBezTo>
                    <a:pt x="414" y="67"/>
                    <a:pt x="410" y="68"/>
                    <a:pt x="406" y="68"/>
                  </a:cubicBezTo>
                  <a:cubicBezTo>
                    <a:pt x="402" y="69"/>
                    <a:pt x="401" y="71"/>
                    <a:pt x="397" y="71"/>
                  </a:cubicBezTo>
                  <a:cubicBezTo>
                    <a:pt x="399" y="72"/>
                    <a:pt x="395" y="72"/>
                    <a:pt x="394" y="73"/>
                  </a:cubicBezTo>
                  <a:cubicBezTo>
                    <a:pt x="394" y="73"/>
                    <a:pt x="395" y="74"/>
                    <a:pt x="395" y="74"/>
                  </a:cubicBezTo>
                  <a:cubicBezTo>
                    <a:pt x="396" y="74"/>
                    <a:pt x="396" y="73"/>
                    <a:pt x="398" y="72"/>
                  </a:cubicBezTo>
                  <a:cubicBezTo>
                    <a:pt x="399" y="72"/>
                    <a:pt x="402" y="72"/>
                    <a:pt x="402" y="71"/>
                  </a:cubicBezTo>
                  <a:cubicBezTo>
                    <a:pt x="402" y="70"/>
                    <a:pt x="404" y="73"/>
                    <a:pt x="404" y="70"/>
                  </a:cubicBezTo>
                  <a:cubicBezTo>
                    <a:pt x="405" y="70"/>
                    <a:pt x="406" y="71"/>
                    <a:pt x="406" y="71"/>
                  </a:cubicBezTo>
                  <a:cubicBezTo>
                    <a:pt x="407" y="71"/>
                    <a:pt x="406" y="70"/>
                    <a:pt x="407" y="70"/>
                  </a:cubicBezTo>
                  <a:cubicBezTo>
                    <a:pt x="409" y="70"/>
                    <a:pt x="411" y="70"/>
                    <a:pt x="414" y="70"/>
                  </a:cubicBezTo>
                  <a:cubicBezTo>
                    <a:pt x="414" y="70"/>
                    <a:pt x="415" y="70"/>
                    <a:pt x="415" y="70"/>
                  </a:cubicBezTo>
                  <a:cubicBezTo>
                    <a:pt x="416" y="70"/>
                    <a:pt x="416" y="73"/>
                    <a:pt x="414" y="72"/>
                  </a:cubicBezTo>
                  <a:cubicBezTo>
                    <a:pt x="416" y="73"/>
                    <a:pt x="412" y="73"/>
                    <a:pt x="413" y="75"/>
                  </a:cubicBezTo>
                  <a:cubicBezTo>
                    <a:pt x="413" y="76"/>
                    <a:pt x="414" y="76"/>
                    <a:pt x="414" y="77"/>
                  </a:cubicBezTo>
                  <a:cubicBezTo>
                    <a:pt x="414" y="76"/>
                    <a:pt x="416" y="76"/>
                    <a:pt x="416" y="77"/>
                  </a:cubicBezTo>
                  <a:cubicBezTo>
                    <a:pt x="416" y="77"/>
                    <a:pt x="417" y="77"/>
                    <a:pt x="418" y="77"/>
                  </a:cubicBezTo>
                  <a:cubicBezTo>
                    <a:pt x="418" y="77"/>
                    <a:pt x="419" y="78"/>
                    <a:pt x="420" y="78"/>
                  </a:cubicBezTo>
                  <a:cubicBezTo>
                    <a:pt x="420" y="78"/>
                    <a:pt x="421" y="78"/>
                    <a:pt x="422" y="78"/>
                  </a:cubicBezTo>
                  <a:cubicBezTo>
                    <a:pt x="422" y="78"/>
                    <a:pt x="423" y="79"/>
                    <a:pt x="423" y="79"/>
                  </a:cubicBezTo>
                  <a:cubicBezTo>
                    <a:pt x="424" y="79"/>
                    <a:pt x="425" y="78"/>
                    <a:pt x="427" y="79"/>
                  </a:cubicBezTo>
                  <a:cubicBezTo>
                    <a:pt x="428" y="79"/>
                    <a:pt x="427" y="78"/>
                    <a:pt x="428" y="78"/>
                  </a:cubicBezTo>
                  <a:cubicBezTo>
                    <a:pt x="428" y="78"/>
                    <a:pt x="429" y="78"/>
                    <a:pt x="430" y="78"/>
                  </a:cubicBezTo>
                  <a:cubicBezTo>
                    <a:pt x="430" y="77"/>
                    <a:pt x="429" y="77"/>
                    <a:pt x="430" y="76"/>
                  </a:cubicBezTo>
                  <a:cubicBezTo>
                    <a:pt x="431" y="76"/>
                    <a:pt x="431" y="77"/>
                    <a:pt x="432" y="77"/>
                  </a:cubicBezTo>
                  <a:cubicBezTo>
                    <a:pt x="432" y="78"/>
                    <a:pt x="435" y="78"/>
                    <a:pt x="433" y="79"/>
                  </a:cubicBezTo>
                  <a:cubicBezTo>
                    <a:pt x="432" y="79"/>
                    <a:pt x="432" y="78"/>
                    <a:pt x="431" y="79"/>
                  </a:cubicBezTo>
                  <a:cubicBezTo>
                    <a:pt x="429" y="79"/>
                    <a:pt x="429" y="80"/>
                    <a:pt x="428" y="80"/>
                  </a:cubicBezTo>
                  <a:cubicBezTo>
                    <a:pt x="427" y="80"/>
                    <a:pt x="425" y="80"/>
                    <a:pt x="425" y="80"/>
                  </a:cubicBezTo>
                  <a:cubicBezTo>
                    <a:pt x="423" y="80"/>
                    <a:pt x="423" y="81"/>
                    <a:pt x="420" y="81"/>
                  </a:cubicBezTo>
                  <a:cubicBezTo>
                    <a:pt x="418" y="81"/>
                    <a:pt x="418" y="82"/>
                    <a:pt x="418" y="83"/>
                  </a:cubicBezTo>
                  <a:cubicBezTo>
                    <a:pt x="417" y="83"/>
                    <a:pt x="416" y="82"/>
                    <a:pt x="417" y="82"/>
                  </a:cubicBezTo>
                  <a:cubicBezTo>
                    <a:pt x="415" y="83"/>
                    <a:pt x="415" y="84"/>
                    <a:pt x="412" y="84"/>
                  </a:cubicBezTo>
                  <a:cubicBezTo>
                    <a:pt x="413" y="83"/>
                    <a:pt x="412" y="83"/>
                    <a:pt x="412" y="82"/>
                  </a:cubicBezTo>
                  <a:cubicBezTo>
                    <a:pt x="413" y="81"/>
                    <a:pt x="415" y="80"/>
                    <a:pt x="417" y="81"/>
                  </a:cubicBezTo>
                  <a:cubicBezTo>
                    <a:pt x="418" y="80"/>
                    <a:pt x="415" y="80"/>
                    <a:pt x="414" y="79"/>
                  </a:cubicBezTo>
                  <a:cubicBezTo>
                    <a:pt x="411" y="79"/>
                    <a:pt x="410" y="81"/>
                    <a:pt x="408" y="81"/>
                  </a:cubicBezTo>
                  <a:cubicBezTo>
                    <a:pt x="408" y="81"/>
                    <a:pt x="405" y="81"/>
                    <a:pt x="405" y="81"/>
                  </a:cubicBezTo>
                  <a:cubicBezTo>
                    <a:pt x="404" y="81"/>
                    <a:pt x="404" y="81"/>
                    <a:pt x="404" y="82"/>
                  </a:cubicBezTo>
                  <a:cubicBezTo>
                    <a:pt x="398" y="82"/>
                    <a:pt x="399" y="83"/>
                    <a:pt x="394" y="83"/>
                  </a:cubicBezTo>
                  <a:cubicBezTo>
                    <a:pt x="396" y="83"/>
                    <a:pt x="397" y="84"/>
                    <a:pt x="392" y="84"/>
                  </a:cubicBezTo>
                  <a:cubicBezTo>
                    <a:pt x="390" y="84"/>
                    <a:pt x="389" y="87"/>
                    <a:pt x="392" y="87"/>
                  </a:cubicBezTo>
                  <a:cubicBezTo>
                    <a:pt x="392" y="88"/>
                    <a:pt x="389" y="88"/>
                    <a:pt x="390" y="89"/>
                  </a:cubicBezTo>
                  <a:cubicBezTo>
                    <a:pt x="389" y="89"/>
                    <a:pt x="388" y="89"/>
                    <a:pt x="387" y="89"/>
                  </a:cubicBezTo>
                  <a:cubicBezTo>
                    <a:pt x="386" y="90"/>
                    <a:pt x="386" y="90"/>
                    <a:pt x="385" y="90"/>
                  </a:cubicBezTo>
                  <a:cubicBezTo>
                    <a:pt x="383" y="91"/>
                    <a:pt x="380" y="90"/>
                    <a:pt x="379" y="91"/>
                  </a:cubicBezTo>
                  <a:cubicBezTo>
                    <a:pt x="379" y="92"/>
                    <a:pt x="378" y="92"/>
                    <a:pt x="377" y="92"/>
                  </a:cubicBezTo>
                  <a:cubicBezTo>
                    <a:pt x="376" y="93"/>
                    <a:pt x="376" y="94"/>
                    <a:pt x="374" y="95"/>
                  </a:cubicBezTo>
                  <a:cubicBezTo>
                    <a:pt x="373" y="95"/>
                    <a:pt x="371" y="95"/>
                    <a:pt x="372" y="97"/>
                  </a:cubicBezTo>
                  <a:cubicBezTo>
                    <a:pt x="370" y="97"/>
                    <a:pt x="370" y="96"/>
                    <a:pt x="368" y="96"/>
                  </a:cubicBezTo>
                  <a:cubicBezTo>
                    <a:pt x="367" y="96"/>
                    <a:pt x="367" y="97"/>
                    <a:pt x="366" y="97"/>
                  </a:cubicBezTo>
                  <a:cubicBezTo>
                    <a:pt x="370" y="99"/>
                    <a:pt x="370" y="100"/>
                    <a:pt x="370" y="103"/>
                  </a:cubicBezTo>
                  <a:cubicBezTo>
                    <a:pt x="368" y="103"/>
                    <a:pt x="369" y="104"/>
                    <a:pt x="368" y="104"/>
                  </a:cubicBezTo>
                  <a:cubicBezTo>
                    <a:pt x="368" y="104"/>
                    <a:pt x="366" y="104"/>
                    <a:pt x="366" y="104"/>
                  </a:cubicBezTo>
                  <a:cubicBezTo>
                    <a:pt x="365" y="104"/>
                    <a:pt x="365" y="105"/>
                    <a:pt x="364" y="105"/>
                  </a:cubicBezTo>
                  <a:cubicBezTo>
                    <a:pt x="363" y="105"/>
                    <a:pt x="362" y="106"/>
                    <a:pt x="361" y="106"/>
                  </a:cubicBezTo>
                  <a:cubicBezTo>
                    <a:pt x="360" y="107"/>
                    <a:pt x="358" y="106"/>
                    <a:pt x="357" y="107"/>
                  </a:cubicBezTo>
                  <a:cubicBezTo>
                    <a:pt x="355" y="107"/>
                    <a:pt x="354" y="108"/>
                    <a:pt x="353" y="109"/>
                  </a:cubicBezTo>
                  <a:cubicBezTo>
                    <a:pt x="351" y="109"/>
                    <a:pt x="351" y="111"/>
                    <a:pt x="348" y="111"/>
                  </a:cubicBezTo>
                  <a:cubicBezTo>
                    <a:pt x="349" y="112"/>
                    <a:pt x="346" y="116"/>
                    <a:pt x="350" y="116"/>
                  </a:cubicBezTo>
                  <a:cubicBezTo>
                    <a:pt x="348" y="118"/>
                    <a:pt x="352" y="118"/>
                    <a:pt x="351" y="120"/>
                  </a:cubicBezTo>
                  <a:cubicBezTo>
                    <a:pt x="351" y="121"/>
                    <a:pt x="352" y="121"/>
                    <a:pt x="353" y="121"/>
                  </a:cubicBezTo>
                  <a:cubicBezTo>
                    <a:pt x="352" y="122"/>
                    <a:pt x="354" y="122"/>
                    <a:pt x="353" y="124"/>
                  </a:cubicBezTo>
                  <a:cubicBezTo>
                    <a:pt x="351" y="124"/>
                    <a:pt x="350" y="125"/>
                    <a:pt x="349" y="125"/>
                  </a:cubicBezTo>
                  <a:cubicBezTo>
                    <a:pt x="348" y="125"/>
                    <a:pt x="349" y="124"/>
                    <a:pt x="348" y="124"/>
                  </a:cubicBezTo>
                  <a:cubicBezTo>
                    <a:pt x="348" y="123"/>
                    <a:pt x="346" y="124"/>
                    <a:pt x="345" y="123"/>
                  </a:cubicBezTo>
                  <a:cubicBezTo>
                    <a:pt x="345" y="123"/>
                    <a:pt x="345" y="122"/>
                    <a:pt x="343" y="122"/>
                  </a:cubicBezTo>
                  <a:cubicBezTo>
                    <a:pt x="344" y="121"/>
                    <a:pt x="345" y="120"/>
                    <a:pt x="341" y="120"/>
                  </a:cubicBezTo>
                  <a:cubicBezTo>
                    <a:pt x="343" y="118"/>
                    <a:pt x="341" y="118"/>
                    <a:pt x="340" y="116"/>
                  </a:cubicBezTo>
                  <a:cubicBezTo>
                    <a:pt x="340" y="116"/>
                    <a:pt x="339" y="116"/>
                    <a:pt x="338" y="116"/>
                  </a:cubicBezTo>
                  <a:cubicBezTo>
                    <a:pt x="338" y="116"/>
                    <a:pt x="338" y="115"/>
                    <a:pt x="338" y="115"/>
                  </a:cubicBezTo>
                  <a:cubicBezTo>
                    <a:pt x="337" y="115"/>
                    <a:pt x="332" y="116"/>
                    <a:pt x="331" y="115"/>
                  </a:cubicBezTo>
                  <a:cubicBezTo>
                    <a:pt x="330" y="115"/>
                    <a:pt x="330" y="114"/>
                    <a:pt x="329" y="114"/>
                  </a:cubicBezTo>
                  <a:cubicBezTo>
                    <a:pt x="328" y="114"/>
                    <a:pt x="326" y="115"/>
                    <a:pt x="325" y="115"/>
                  </a:cubicBezTo>
                  <a:cubicBezTo>
                    <a:pt x="325" y="115"/>
                    <a:pt x="328" y="113"/>
                    <a:pt x="325" y="114"/>
                  </a:cubicBezTo>
                  <a:cubicBezTo>
                    <a:pt x="324" y="114"/>
                    <a:pt x="325" y="114"/>
                    <a:pt x="324" y="114"/>
                  </a:cubicBezTo>
                  <a:cubicBezTo>
                    <a:pt x="321" y="114"/>
                    <a:pt x="317" y="114"/>
                    <a:pt x="315" y="114"/>
                  </a:cubicBezTo>
                  <a:cubicBezTo>
                    <a:pt x="312" y="114"/>
                    <a:pt x="314" y="115"/>
                    <a:pt x="314" y="116"/>
                  </a:cubicBezTo>
                  <a:cubicBezTo>
                    <a:pt x="308" y="116"/>
                    <a:pt x="302" y="115"/>
                    <a:pt x="296" y="115"/>
                  </a:cubicBezTo>
                  <a:cubicBezTo>
                    <a:pt x="295" y="115"/>
                    <a:pt x="295" y="116"/>
                    <a:pt x="294" y="116"/>
                  </a:cubicBezTo>
                  <a:cubicBezTo>
                    <a:pt x="293" y="116"/>
                    <a:pt x="293" y="117"/>
                    <a:pt x="292" y="117"/>
                  </a:cubicBezTo>
                  <a:cubicBezTo>
                    <a:pt x="291" y="117"/>
                    <a:pt x="291" y="117"/>
                    <a:pt x="291" y="118"/>
                  </a:cubicBezTo>
                  <a:cubicBezTo>
                    <a:pt x="290" y="118"/>
                    <a:pt x="288" y="117"/>
                    <a:pt x="287" y="118"/>
                  </a:cubicBezTo>
                  <a:cubicBezTo>
                    <a:pt x="286" y="118"/>
                    <a:pt x="286" y="119"/>
                    <a:pt x="284" y="118"/>
                  </a:cubicBezTo>
                  <a:cubicBezTo>
                    <a:pt x="285" y="119"/>
                    <a:pt x="283" y="122"/>
                    <a:pt x="285" y="122"/>
                  </a:cubicBezTo>
                  <a:cubicBezTo>
                    <a:pt x="284" y="123"/>
                    <a:pt x="283" y="123"/>
                    <a:pt x="282" y="124"/>
                  </a:cubicBezTo>
                  <a:cubicBezTo>
                    <a:pt x="282" y="125"/>
                    <a:pt x="282" y="127"/>
                    <a:pt x="282" y="128"/>
                  </a:cubicBezTo>
                  <a:cubicBezTo>
                    <a:pt x="282" y="128"/>
                    <a:pt x="283" y="129"/>
                    <a:pt x="283" y="129"/>
                  </a:cubicBezTo>
                  <a:cubicBezTo>
                    <a:pt x="283" y="130"/>
                    <a:pt x="284" y="132"/>
                    <a:pt x="282" y="133"/>
                  </a:cubicBezTo>
                  <a:cubicBezTo>
                    <a:pt x="282" y="133"/>
                    <a:pt x="284" y="133"/>
                    <a:pt x="285" y="133"/>
                  </a:cubicBezTo>
                  <a:cubicBezTo>
                    <a:pt x="285" y="133"/>
                    <a:pt x="284" y="134"/>
                    <a:pt x="284" y="134"/>
                  </a:cubicBezTo>
                  <a:cubicBezTo>
                    <a:pt x="284" y="134"/>
                    <a:pt x="285" y="134"/>
                    <a:pt x="285" y="135"/>
                  </a:cubicBezTo>
                  <a:cubicBezTo>
                    <a:pt x="285" y="135"/>
                    <a:pt x="286" y="135"/>
                    <a:pt x="287" y="135"/>
                  </a:cubicBezTo>
                  <a:cubicBezTo>
                    <a:pt x="287" y="135"/>
                    <a:pt x="287" y="136"/>
                    <a:pt x="287" y="136"/>
                  </a:cubicBezTo>
                  <a:cubicBezTo>
                    <a:pt x="287" y="136"/>
                    <a:pt x="288" y="136"/>
                    <a:pt x="288" y="136"/>
                  </a:cubicBezTo>
                  <a:cubicBezTo>
                    <a:pt x="288" y="136"/>
                    <a:pt x="288" y="137"/>
                    <a:pt x="288" y="137"/>
                  </a:cubicBezTo>
                  <a:cubicBezTo>
                    <a:pt x="289" y="137"/>
                    <a:pt x="291" y="138"/>
                    <a:pt x="291" y="139"/>
                  </a:cubicBezTo>
                  <a:cubicBezTo>
                    <a:pt x="299" y="139"/>
                    <a:pt x="303" y="138"/>
                    <a:pt x="307" y="139"/>
                  </a:cubicBezTo>
                  <a:cubicBezTo>
                    <a:pt x="308" y="139"/>
                    <a:pt x="308" y="138"/>
                    <a:pt x="309" y="138"/>
                  </a:cubicBezTo>
                  <a:cubicBezTo>
                    <a:pt x="310" y="137"/>
                    <a:pt x="311" y="137"/>
                    <a:pt x="312" y="135"/>
                  </a:cubicBezTo>
                  <a:cubicBezTo>
                    <a:pt x="312" y="135"/>
                    <a:pt x="313" y="135"/>
                    <a:pt x="312" y="135"/>
                  </a:cubicBezTo>
                  <a:cubicBezTo>
                    <a:pt x="314" y="133"/>
                    <a:pt x="321" y="132"/>
                    <a:pt x="327" y="133"/>
                  </a:cubicBezTo>
                  <a:cubicBezTo>
                    <a:pt x="324" y="134"/>
                    <a:pt x="324" y="136"/>
                    <a:pt x="322" y="137"/>
                  </a:cubicBezTo>
                  <a:cubicBezTo>
                    <a:pt x="321" y="139"/>
                    <a:pt x="323" y="139"/>
                    <a:pt x="323" y="140"/>
                  </a:cubicBezTo>
                  <a:cubicBezTo>
                    <a:pt x="321" y="140"/>
                    <a:pt x="320" y="141"/>
                    <a:pt x="319" y="142"/>
                  </a:cubicBezTo>
                  <a:cubicBezTo>
                    <a:pt x="318" y="143"/>
                    <a:pt x="319" y="143"/>
                    <a:pt x="318" y="143"/>
                  </a:cubicBezTo>
                  <a:cubicBezTo>
                    <a:pt x="317" y="144"/>
                    <a:pt x="322" y="142"/>
                    <a:pt x="321" y="144"/>
                  </a:cubicBezTo>
                  <a:cubicBezTo>
                    <a:pt x="323" y="144"/>
                    <a:pt x="324" y="143"/>
                    <a:pt x="327" y="144"/>
                  </a:cubicBezTo>
                  <a:cubicBezTo>
                    <a:pt x="326" y="145"/>
                    <a:pt x="328" y="144"/>
                    <a:pt x="329" y="145"/>
                  </a:cubicBezTo>
                  <a:cubicBezTo>
                    <a:pt x="334" y="144"/>
                    <a:pt x="334" y="146"/>
                    <a:pt x="340" y="146"/>
                  </a:cubicBezTo>
                  <a:cubicBezTo>
                    <a:pt x="338" y="147"/>
                    <a:pt x="342" y="148"/>
                    <a:pt x="338" y="149"/>
                  </a:cubicBezTo>
                  <a:cubicBezTo>
                    <a:pt x="340" y="150"/>
                    <a:pt x="339" y="153"/>
                    <a:pt x="338" y="154"/>
                  </a:cubicBezTo>
                  <a:cubicBezTo>
                    <a:pt x="339" y="155"/>
                    <a:pt x="340" y="156"/>
                    <a:pt x="342" y="155"/>
                  </a:cubicBezTo>
                  <a:cubicBezTo>
                    <a:pt x="342" y="156"/>
                    <a:pt x="344" y="156"/>
                    <a:pt x="344" y="157"/>
                  </a:cubicBezTo>
                  <a:cubicBezTo>
                    <a:pt x="344" y="158"/>
                    <a:pt x="347" y="157"/>
                    <a:pt x="347" y="158"/>
                  </a:cubicBezTo>
                  <a:cubicBezTo>
                    <a:pt x="351" y="157"/>
                    <a:pt x="357" y="158"/>
                    <a:pt x="359" y="157"/>
                  </a:cubicBezTo>
                  <a:cubicBezTo>
                    <a:pt x="359" y="158"/>
                    <a:pt x="359" y="158"/>
                    <a:pt x="359" y="158"/>
                  </a:cubicBezTo>
                  <a:cubicBezTo>
                    <a:pt x="361" y="158"/>
                    <a:pt x="364" y="157"/>
                    <a:pt x="364" y="159"/>
                  </a:cubicBezTo>
                  <a:cubicBezTo>
                    <a:pt x="365" y="159"/>
                    <a:pt x="366" y="158"/>
                    <a:pt x="367" y="158"/>
                  </a:cubicBezTo>
                  <a:cubicBezTo>
                    <a:pt x="368" y="158"/>
                    <a:pt x="369" y="158"/>
                    <a:pt x="369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6"/>
                    <a:pt x="372" y="157"/>
                    <a:pt x="372" y="156"/>
                  </a:cubicBezTo>
                  <a:cubicBezTo>
                    <a:pt x="372" y="156"/>
                    <a:pt x="372" y="155"/>
                    <a:pt x="372" y="155"/>
                  </a:cubicBezTo>
                  <a:cubicBezTo>
                    <a:pt x="373" y="155"/>
                    <a:pt x="373" y="156"/>
                    <a:pt x="373" y="156"/>
                  </a:cubicBezTo>
                  <a:cubicBezTo>
                    <a:pt x="374" y="156"/>
                    <a:pt x="374" y="155"/>
                    <a:pt x="375" y="155"/>
                  </a:cubicBezTo>
                  <a:cubicBezTo>
                    <a:pt x="376" y="155"/>
                    <a:pt x="378" y="154"/>
                    <a:pt x="379" y="153"/>
                  </a:cubicBezTo>
                  <a:cubicBezTo>
                    <a:pt x="379" y="153"/>
                    <a:pt x="380" y="153"/>
                    <a:pt x="380" y="152"/>
                  </a:cubicBezTo>
                  <a:cubicBezTo>
                    <a:pt x="381" y="153"/>
                    <a:pt x="391" y="153"/>
                    <a:pt x="386" y="154"/>
                  </a:cubicBezTo>
                  <a:cubicBezTo>
                    <a:pt x="386" y="155"/>
                    <a:pt x="388" y="154"/>
                    <a:pt x="390" y="154"/>
                  </a:cubicBezTo>
                  <a:cubicBezTo>
                    <a:pt x="391" y="154"/>
                    <a:pt x="391" y="154"/>
                    <a:pt x="391" y="153"/>
                  </a:cubicBezTo>
                  <a:cubicBezTo>
                    <a:pt x="394" y="153"/>
                    <a:pt x="396" y="153"/>
                    <a:pt x="399" y="153"/>
                  </a:cubicBezTo>
                  <a:cubicBezTo>
                    <a:pt x="397" y="155"/>
                    <a:pt x="403" y="154"/>
                    <a:pt x="406" y="155"/>
                  </a:cubicBezTo>
                  <a:cubicBezTo>
                    <a:pt x="406" y="155"/>
                    <a:pt x="406" y="155"/>
                    <a:pt x="407" y="155"/>
                  </a:cubicBezTo>
                  <a:cubicBezTo>
                    <a:pt x="408" y="155"/>
                    <a:pt x="408" y="156"/>
                    <a:pt x="409" y="156"/>
                  </a:cubicBezTo>
                  <a:cubicBezTo>
                    <a:pt x="411" y="156"/>
                    <a:pt x="411" y="155"/>
                    <a:pt x="413" y="155"/>
                  </a:cubicBezTo>
                  <a:cubicBezTo>
                    <a:pt x="418" y="155"/>
                    <a:pt x="423" y="156"/>
                    <a:pt x="428" y="156"/>
                  </a:cubicBezTo>
                  <a:cubicBezTo>
                    <a:pt x="427" y="157"/>
                    <a:pt x="428" y="158"/>
                    <a:pt x="429" y="157"/>
                  </a:cubicBezTo>
                  <a:cubicBezTo>
                    <a:pt x="430" y="157"/>
                    <a:pt x="429" y="157"/>
                    <a:pt x="429" y="157"/>
                  </a:cubicBezTo>
                  <a:cubicBezTo>
                    <a:pt x="428" y="158"/>
                    <a:pt x="431" y="158"/>
                    <a:pt x="432" y="158"/>
                  </a:cubicBezTo>
                  <a:cubicBezTo>
                    <a:pt x="433" y="158"/>
                    <a:pt x="432" y="159"/>
                    <a:pt x="432" y="159"/>
                  </a:cubicBezTo>
                  <a:cubicBezTo>
                    <a:pt x="434" y="160"/>
                    <a:pt x="435" y="159"/>
                    <a:pt x="436" y="159"/>
                  </a:cubicBezTo>
                  <a:cubicBezTo>
                    <a:pt x="436" y="160"/>
                    <a:pt x="437" y="161"/>
                    <a:pt x="438" y="161"/>
                  </a:cubicBezTo>
                  <a:cubicBezTo>
                    <a:pt x="440" y="162"/>
                    <a:pt x="442" y="162"/>
                    <a:pt x="442" y="164"/>
                  </a:cubicBezTo>
                  <a:cubicBezTo>
                    <a:pt x="449" y="163"/>
                    <a:pt x="451" y="165"/>
                    <a:pt x="456" y="164"/>
                  </a:cubicBezTo>
                  <a:cubicBezTo>
                    <a:pt x="455" y="166"/>
                    <a:pt x="462" y="164"/>
                    <a:pt x="460" y="166"/>
                  </a:cubicBezTo>
                  <a:cubicBezTo>
                    <a:pt x="464" y="165"/>
                    <a:pt x="464" y="167"/>
                    <a:pt x="466" y="168"/>
                  </a:cubicBezTo>
                  <a:cubicBezTo>
                    <a:pt x="467" y="168"/>
                    <a:pt x="467" y="169"/>
                    <a:pt x="469" y="169"/>
                  </a:cubicBezTo>
                  <a:cubicBezTo>
                    <a:pt x="466" y="170"/>
                    <a:pt x="470" y="170"/>
                    <a:pt x="470" y="171"/>
                  </a:cubicBezTo>
                  <a:cubicBezTo>
                    <a:pt x="470" y="172"/>
                    <a:pt x="472" y="172"/>
                    <a:pt x="473" y="172"/>
                  </a:cubicBezTo>
                  <a:cubicBezTo>
                    <a:pt x="474" y="172"/>
                    <a:pt x="473" y="173"/>
                    <a:pt x="475" y="173"/>
                  </a:cubicBezTo>
                  <a:cubicBezTo>
                    <a:pt x="471" y="175"/>
                    <a:pt x="480" y="175"/>
                    <a:pt x="477" y="177"/>
                  </a:cubicBezTo>
                  <a:cubicBezTo>
                    <a:pt x="479" y="177"/>
                    <a:pt x="480" y="177"/>
                    <a:pt x="480" y="178"/>
                  </a:cubicBezTo>
                  <a:cubicBezTo>
                    <a:pt x="485" y="177"/>
                    <a:pt x="492" y="178"/>
                    <a:pt x="494" y="180"/>
                  </a:cubicBezTo>
                  <a:cubicBezTo>
                    <a:pt x="499" y="180"/>
                    <a:pt x="501" y="181"/>
                    <a:pt x="507" y="181"/>
                  </a:cubicBezTo>
                  <a:cubicBezTo>
                    <a:pt x="507" y="181"/>
                    <a:pt x="505" y="181"/>
                    <a:pt x="505" y="181"/>
                  </a:cubicBezTo>
                  <a:cubicBezTo>
                    <a:pt x="506" y="182"/>
                    <a:pt x="512" y="182"/>
                    <a:pt x="516" y="182"/>
                  </a:cubicBezTo>
                  <a:cubicBezTo>
                    <a:pt x="516" y="182"/>
                    <a:pt x="517" y="182"/>
                    <a:pt x="518" y="182"/>
                  </a:cubicBezTo>
                  <a:cubicBezTo>
                    <a:pt x="517" y="183"/>
                    <a:pt x="520" y="183"/>
                    <a:pt x="521" y="183"/>
                  </a:cubicBezTo>
                  <a:cubicBezTo>
                    <a:pt x="521" y="183"/>
                    <a:pt x="520" y="184"/>
                    <a:pt x="521" y="184"/>
                  </a:cubicBezTo>
                  <a:cubicBezTo>
                    <a:pt x="521" y="184"/>
                    <a:pt x="522" y="184"/>
                    <a:pt x="523" y="184"/>
                  </a:cubicBezTo>
                  <a:cubicBezTo>
                    <a:pt x="523" y="184"/>
                    <a:pt x="523" y="185"/>
                    <a:pt x="525" y="185"/>
                  </a:cubicBezTo>
                  <a:cubicBezTo>
                    <a:pt x="525" y="190"/>
                    <a:pt x="525" y="195"/>
                    <a:pt x="525" y="200"/>
                  </a:cubicBezTo>
                  <a:cubicBezTo>
                    <a:pt x="520" y="199"/>
                    <a:pt x="525" y="203"/>
                    <a:pt x="521" y="202"/>
                  </a:cubicBezTo>
                  <a:cubicBezTo>
                    <a:pt x="520" y="204"/>
                    <a:pt x="520" y="205"/>
                    <a:pt x="520" y="207"/>
                  </a:cubicBezTo>
                  <a:cubicBezTo>
                    <a:pt x="520" y="208"/>
                    <a:pt x="521" y="210"/>
                    <a:pt x="521" y="212"/>
                  </a:cubicBezTo>
                  <a:cubicBezTo>
                    <a:pt x="521" y="212"/>
                    <a:pt x="520" y="212"/>
                    <a:pt x="520" y="212"/>
                  </a:cubicBezTo>
                  <a:cubicBezTo>
                    <a:pt x="520" y="212"/>
                    <a:pt x="520" y="213"/>
                    <a:pt x="520" y="213"/>
                  </a:cubicBezTo>
                  <a:cubicBezTo>
                    <a:pt x="519" y="214"/>
                    <a:pt x="516" y="214"/>
                    <a:pt x="518" y="216"/>
                  </a:cubicBezTo>
                  <a:cubicBezTo>
                    <a:pt x="516" y="216"/>
                    <a:pt x="514" y="217"/>
                    <a:pt x="513" y="217"/>
                  </a:cubicBezTo>
                  <a:cubicBezTo>
                    <a:pt x="512" y="217"/>
                    <a:pt x="513" y="218"/>
                    <a:pt x="513" y="219"/>
                  </a:cubicBezTo>
                  <a:cubicBezTo>
                    <a:pt x="512" y="219"/>
                    <a:pt x="511" y="218"/>
                    <a:pt x="511" y="219"/>
                  </a:cubicBezTo>
                  <a:cubicBezTo>
                    <a:pt x="510" y="219"/>
                    <a:pt x="511" y="219"/>
                    <a:pt x="511" y="220"/>
                  </a:cubicBezTo>
                  <a:cubicBezTo>
                    <a:pt x="510" y="220"/>
                    <a:pt x="507" y="220"/>
                    <a:pt x="507" y="220"/>
                  </a:cubicBezTo>
                  <a:cubicBezTo>
                    <a:pt x="507" y="221"/>
                    <a:pt x="505" y="221"/>
                    <a:pt x="503" y="221"/>
                  </a:cubicBezTo>
                  <a:cubicBezTo>
                    <a:pt x="502" y="222"/>
                    <a:pt x="501" y="222"/>
                    <a:pt x="501" y="222"/>
                  </a:cubicBezTo>
                  <a:cubicBezTo>
                    <a:pt x="500" y="223"/>
                    <a:pt x="500" y="222"/>
                    <a:pt x="499" y="222"/>
                  </a:cubicBezTo>
                  <a:cubicBezTo>
                    <a:pt x="499" y="222"/>
                    <a:pt x="498" y="222"/>
                    <a:pt x="498" y="222"/>
                  </a:cubicBezTo>
                  <a:cubicBezTo>
                    <a:pt x="496" y="222"/>
                    <a:pt x="496" y="223"/>
                    <a:pt x="496" y="223"/>
                  </a:cubicBezTo>
                  <a:cubicBezTo>
                    <a:pt x="492" y="223"/>
                    <a:pt x="490" y="225"/>
                    <a:pt x="488" y="225"/>
                  </a:cubicBezTo>
                  <a:cubicBezTo>
                    <a:pt x="488" y="225"/>
                    <a:pt x="486" y="225"/>
                    <a:pt x="486" y="225"/>
                  </a:cubicBezTo>
                  <a:cubicBezTo>
                    <a:pt x="485" y="226"/>
                    <a:pt x="484" y="226"/>
                    <a:pt x="484" y="226"/>
                  </a:cubicBezTo>
                  <a:cubicBezTo>
                    <a:pt x="484" y="227"/>
                    <a:pt x="482" y="227"/>
                    <a:pt x="482" y="227"/>
                  </a:cubicBezTo>
                  <a:cubicBezTo>
                    <a:pt x="482" y="227"/>
                    <a:pt x="484" y="229"/>
                    <a:pt x="481" y="228"/>
                  </a:cubicBezTo>
                  <a:cubicBezTo>
                    <a:pt x="482" y="231"/>
                    <a:pt x="479" y="231"/>
                    <a:pt x="480" y="234"/>
                  </a:cubicBezTo>
                  <a:cubicBezTo>
                    <a:pt x="477" y="233"/>
                    <a:pt x="479" y="235"/>
                    <a:pt x="478" y="235"/>
                  </a:cubicBezTo>
                  <a:cubicBezTo>
                    <a:pt x="478" y="235"/>
                    <a:pt x="476" y="235"/>
                    <a:pt x="476" y="235"/>
                  </a:cubicBezTo>
                  <a:cubicBezTo>
                    <a:pt x="476" y="235"/>
                    <a:pt x="478" y="236"/>
                    <a:pt x="476" y="236"/>
                  </a:cubicBezTo>
                  <a:cubicBezTo>
                    <a:pt x="475" y="236"/>
                    <a:pt x="475" y="238"/>
                    <a:pt x="472" y="238"/>
                  </a:cubicBezTo>
                  <a:cubicBezTo>
                    <a:pt x="472" y="238"/>
                    <a:pt x="470" y="239"/>
                    <a:pt x="470" y="239"/>
                  </a:cubicBezTo>
                  <a:cubicBezTo>
                    <a:pt x="469" y="240"/>
                    <a:pt x="468" y="241"/>
                    <a:pt x="465" y="242"/>
                  </a:cubicBezTo>
                  <a:cubicBezTo>
                    <a:pt x="465" y="243"/>
                    <a:pt x="465" y="243"/>
                    <a:pt x="465" y="244"/>
                  </a:cubicBezTo>
                  <a:cubicBezTo>
                    <a:pt x="464" y="244"/>
                    <a:pt x="462" y="245"/>
                    <a:pt x="462" y="246"/>
                  </a:cubicBezTo>
                  <a:cubicBezTo>
                    <a:pt x="461" y="246"/>
                    <a:pt x="459" y="246"/>
                    <a:pt x="457" y="246"/>
                  </a:cubicBezTo>
                  <a:cubicBezTo>
                    <a:pt x="457" y="246"/>
                    <a:pt x="458" y="246"/>
                    <a:pt x="459" y="246"/>
                  </a:cubicBezTo>
                  <a:cubicBezTo>
                    <a:pt x="459" y="247"/>
                    <a:pt x="457" y="247"/>
                    <a:pt x="456" y="247"/>
                  </a:cubicBezTo>
                  <a:cubicBezTo>
                    <a:pt x="455" y="247"/>
                    <a:pt x="454" y="248"/>
                    <a:pt x="454" y="249"/>
                  </a:cubicBezTo>
                  <a:cubicBezTo>
                    <a:pt x="453" y="248"/>
                    <a:pt x="452" y="248"/>
                    <a:pt x="452" y="249"/>
                  </a:cubicBezTo>
                  <a:cubicBezTo>
                    <a:pt x="451" y="249"/>
                    <a:pt x="452" y="249"/>
                    <a:pt x="451" y="248"/>
                  </a:cubicBezTo>
                  <a:cubicBezTo>
                    <a:pt x="450" y="248"/>
                    <a:pt x="449" y="248"/>
                    <a:pt x="448" y="248"/>
                  </a:cubicBezTo>
                  <a:cubicBezTo>
                    <a:pt x="447" y="248"/>
                    <a:pt x="447" y="249"/>
                    <a:pt x="445" y="249"/>
                  </a:cubicBezTo>
                  <a:cubicBezTo>
                    <a:pt x="445" y="250"/>
                    <a:pt x="447" y="250"/>
                    <a:pt x="447" y="251"/>
                  </a:cubicBezTo>
                  <a:cubicBezTo>
                    <a:pt x="448" y="252"/>
                    <a:pt x="444" y="253"/>
                    <a:pt x="446" y="254"/>
                  </a:cubicBezTo>
                  <a:cubicBezTo>
                    <a:pt x="446" y="255"/>
                    <a:pt x="441" y="254"/>
                    <a:pt x="440" y="255"/>
                  </a:cubicBezTo>
                  <a:cubicBezTo>
                    <a:pt x="439" y="255"/>
                    <a:pt x="440" y="256"/>
                    <a:pt x="439" y="256"/>
                  </a:cubicBezTo>
                  <a:cubicBezTo>
                    <a:pt x="438" y="256"/>
                    <a:pt x="435" y="256"/>
                    <a:pt x="435" y="257"/>
                  </a:cubicBezTo>
                  <a:cubicBezTo>
                    <a:pt x="433" y="257"/>
                    <a:pt x="427" y="257"/>
                    <a:pt x="426" y="258"/>
                  </a:cubicBezTo>
                  <a:cubicBezTo>
                    <a:pt x="426" y="258"/>
                    <a:pt x="427" y="258"/>
                    <a:pt x="427" y="258"/>
                  </a:cubicBezTo>
                  <a:cubicBezTo>
                    <a:pt x="429" y="258"/>
                    <a:pt x="426" y="259"/>
                    <a:pt x="425" y="259"/>
                  </a:cubicBezTo>
                  <a:cubicBezTo>
                    <a:pt x="425" y="260"/>
                    <a:pt x="422" y="262"/>
                    <a:pt x="424" y="262"/>
                  </a:cubicBezTo>
                  <a:cubicBezTo>
                    <a:pt x="424" y="262"/>
                    <a:pt x="422" y="262"/>
                    <a:pt x="422" y="262"/>
                  </a:cubicBezTo>
                  <a:cubicBezTo>
                    <a:pt x="421" y="262"/>
                    <a:pt x="420" y="262"/>
                    <a:pt x="421" y="262"/>
                  </a:cubicBezTo>
                  <a:cubicBezTo>
                    <a:pt x="420" y="262"/>
                    <a:pt x="417" y="263"/>
                    <a:pt x="418" y="261"/>
                  </a:cubicBezTo>
                  <a:cubicBezTo>
                    <a:pt x="417" y="262"/>
                    <a:pt x="416" y="263"/>
                    <a:pt x="416" y="262"/>
                  </a:cubicBezTo>
                  <a:cubicBezTo>
                    <a:pt x="414" y="262"/>
                    <a:pt x="416" y="265"/>
                    <a:pt x="417" y="266"/>
                  </a:cubicBezTo>
                  <a:cubicBezTo>
                    <a:pt x="417" y="267"/>
                    <a:pt x="415" y="267"/>
                    <a:pt x="415" y="268"/>
                  </a:cubicBezTo>
                  <a:cubicBezTo>
                    <a:pt x="414" y="268"/>
                    <a:pt x="415" y="269"/>
                    <a:pt x="412" y="269"/>
                  </a:cubicBezTo>
                  <a:cubicBezTo>
                    <a:pt x="411" y="270"/>
                    <a:pt x="414" y="270"/>
                    <a:pt x="414" y="270"/>
                  </a:cubicBezTo>
                  <a:cubicBezTo>
                    <a:pt x="414" y="271"/>
                    <a:pt x="412" y="270"/>
                    <a:pt x="412" y="270"/>
                  </a:cubicBezTo>
                  <a:cubicBezTo>
                    <a:pt x="411" y="270"/>
                    <a:pt x="411" y="272"/>
                    <a:pt x="412" y="272"/>
                  </a:cubicBezTo>
                  <a:cubicBezTo>
                    <a:pt x="411" y="272"/>
                    <a:pt x="411" y="272"/>
                    <a:pt x="410" y="272"/>
                  </a:cubicBezTo>
                  <a:cubicBezTo>
                    <a:pt x="410" y="272"/>
                    <a:pt x="409" y="272"/>
                    <a:pt x="409" y="272"/>
                  </a:cubicBezTo>
                  <a:cubicBezTo>
                    <a:pt x="407" y="271"/>
                    <a:pt x="409" y="272"/>
                    <a:pt x="408" y="273"/>
                  </a:cubicBezTo>
                  <a:cubicBezTo>
                    <a:pt x="406" y="274"/>
                    <a:pt x="406" y="273"/>
                    <a:pt x="404" y="273"/>
                  </a:cubicBezTo>
                  <a:cubicBezTo>
                    <a:pt x="402" y="275"/>
                    <a:pt x="408" y="275"/>
                    <a:pt x="405" y="275"/>
                  </a:cubicBezTo>
                  <a:cubicBezTo>
                    <a:pt x="405" y="276"/>
                    <a:pt x="407" y="276"/>
                    <a:pt x="408" y="276"/>
                  </a:cubicBezTo>
                  <a:cubicBezTo>
                    <a:pt x="407" y="277"/>
                    <a:pt x="408" y="277"/>
                    <a:pt x="410" y="277"/>
                  </a:cubicBezTo>
                  <a:cubicBezTo>
                    <a:pt x="411" y="279"/>
                    <a:pt x="408" y="279"/>
                    <a:pt x="408" y="279"/>
                  </a:cubicBezTo>
                  <a:cubicBezTo>
                    <a:pt x="408" y="280"/>
                    <a:pt x="408" y="280"/>
                    <a:pt x="409" y="280"/>
                  </a:cubicBezTo>
                  <a:cubicBezTo>
                    <a:pt x="408" y="280"/>
                    <a:pt x="408" y="280"/>
                    <a:pt x="408" y="280"/>
                  </a:cubicBezTo>
                  <a:cubicBezTo>
                    <a:pt x="406" y="280"/>
                    <a:pt x="407" y="281"/>
                    <a:pt x="404" y="281"/>
                  </a:cubicBezTo>
                  <a:cubicBezTo>
                    <a:pt x="405" y="282"/>
                    <a:pt x="405" y="282"/>
                    <a:pt x="402" y="282"/>
                  </a:cubicBezTo>
                  <a:cubicBezTo>
                    <a:pt x="403" y="283"/>
                    <a:pt x="400" y="283"/>
                    <a:pt x="401" y="284"/>
                  </a:cubicBezTo>
                  <a:cubicBezTo>
                    <a:pt x="397" y="284"/>
                    <a:pt x="402" y="286"/>
                    <a:pt x="398" y="285"/>
                  </a:cubicBezTo>
                  <a:cubicBezTo>
                    <a:pt x="398" y="286"/>
                    <a:pt x="397" y="287"/>
                    <a:pt x="398" y="288"/>
                  </a:cubicBezTo>
                  <a:cubicBezTo>
                    <a:pt x="398" y="289"/>
                    <a:pt x="399" y="289"/>
                    <a:pt x="399" y="289"/>
                  </a:cubicBezTo>
                  <a:cubicBezTo>
                    <a:pt x="399" y="290"/>
                    <a:pt x="397" y="290"/>
                    <a:pt x="399" y="291"/>
                  </a:cubicBezTo>
                  <a:cubicBezTo>
                    <a:pt x="400" y="292"/>
                    <a:pt x="399" y="292"/>
                    <a:pt x="400" y="293"/>
                  </a:cubicBezTo>
                  <a:cubicBezTo>
                    <a:pt x="401" y="294"/>
                    <a:pt x="403" y="295"/>
                    <a:pt x="404" y="296"/>
                  </a:cubicBezTo>
                  <a:cubicBezTo>
                    <a:pt x="406" y="297"/>
                    <a:pt x="408" y="295"/>
                    <a:pt x="410" y="296"/>
                  </a:cubicBezTo>
                  <a:cubicBezTo>
                    <a:pt x="411" y="298"/>
                    <a:pt x="407" y="297"/>
                    <a:pt x="405" y="297"/>
                  </a:cubicBezTo>
                  <a:cubicBezTo>
                    <a:pt x="401" y="298"/>
                    <a:pt x="396" y="299"/>
                    <a:pt x="393" y="298"/>
                  </a:cubicBezTo>
                  <a:cubicBezTo>
                    <a:pt x="393" y="298"/>
                    <a:pt x="393" y="297"/>
                    <a:pt x="393" y="297"/>
                  </a:cubicBezTo>
                  <a:cubicBezTo>
                    <a:pt x="388" y="298"/>
                    <a:pt x="387" y="296"/>
                    <a:pt x="384" y="296"/>
                  </a:cubicBezTo>
                  <a:cubicBezTo>
                    <a:pt x="384" y="296"/>
                    <a:pt x="384" y="295"/>
                    <a:pt x="384" y="295"/>
                  </a:cubicBezTo>
                  <a:cubicBezTo>
                    <a:pt x="383" y="294"/>
                    <a:pt x="380" y="295"/>
                    <a:pt x="380" y="293"/>
                  </a:cubicBezTo>
                  <a:cubicBezTo>
                    <a:pt x="380" y="293"/>
                    <a:pt x="379" y="293"/>
                    <a:pt x="379" y="292"/>
                  </a:cubicBezTo>
                  <a:cubicBezTo>
                    <a:pt x="379" y="292"/>
                    <a:pt x="378" y="292"/>
                    <a:pt x="378" y="292"/>
                  </a:cubicBezTo>
                  <a:cubicBezTo>
                    <a:pt x="378" y="292"/>
                    <a:pt x="380" y="290"/>
                    <a:pt x="378" y="290"/>
                  </a:cubicBezTo>
                  <a:cubicBezTo>
                    <a:pt x="377" y="290"/>
                    <a:pt x="378" y="290"/>
                    <a:pt x="378" y="289"/>
                  </a:cubicBezTo>
                  <a:cubicBezTo>
                    <a:pt x="378" y="289"/>
                    <a:pt x="376" y="289"/>
                    <a:pt x="376" y="288"/>
                  </a:cubicBezTo>
                  <a:cubicBezTo>
                    <a:pt x="376" y="288"/>
                    <a:pt x="377" y="288"/>
                    <a:pt x="377" y="288"/>
                  </a:cubicBezTo>
                  <a:cubicBezTo>
                    <a:pt x="377" y="288"/>
                    <a:pt x="376" y="287"/>
                    <a:pt x="376" y="287"/>
                  </a:cubicBezTo>
                  <a:cubicBezTo>
                    <a:pt x="376" y="287"/>
                    <a:pt x="375" y="286"/>
                    <a:pt x="374" y="286"/>
                  </a:cubicBezTo>
                  <a:cubicBezTo>
                    <a:pt x="373" y="285"/>
                    <a:pt x="375" y="285"/>
                    <a:pt x="375" y="284"/>
                  </a:cubicBezTo>
                  <a:cubicBezTo>
                    <a:pt x="375" y="284"/>
                    <a:pt x="373" y="283"/>
                    <a:pt x="373" y="284"/>
                  </a:cubicBezTo>
                  <a:cubicBezTo>
                    <a:pt x="373" y="283"/>
                    <a:pt x="377" y="283"/>
                    <a:pt x="374" y="282"/>
                  </a:cubicBezTo>
                  <a:cubicBezTo>
                    <a:pt x="374" y="282"/>
                    <a:pt x="375" y="282"/>
                    <a:pt x="376" y="282"/>
                  </a:cubicBezTo>
                  <a:cubicBezTo>
                    <a:pt x="376" y="281"/>
                    <a:pt x="376" y="279"/>
                    <a:pt x="376" y="278"/>
                  </a:cubicBezTo>
                  <a:cubicBezTo>
                    <a:pt x="375" y="278"/>
                    <a:pt x="374" y="278"/>
                    <a:pt x="373" y="277"/>
                  </a:cubicBezTo>
                  <a:cubicBezTo>
                    <a:pt x="374" y="276"/>
                    <a:pt x="377" y="275"/>
                    <a:pt x="375" y="273"/>
                  </a:cubicBezTo>
                  <a:cubicBezTo>
                    <a:pt x="378" y="273"/>
                    <a:pt x="378" y="272"/>
                    <a:pt x="380" y="272"/>
                  </a:cubicBezTo>
                  <a:cubicBezTo>
                    <a:pt x="380" y="271"/>
                    <a:pt x="380" y="270"/>
                    <a:pt x="380" y="268"/>
                  </a:cubicBezTo>
                  <a:cubicBezTo>
                    <a:pt x="385" y="268"/>
                    <a:pt x="383" y="265"/>
                    <a:pt x="385" y="264"/>
                  </a:cubicBezTo>
                  <a:cubicBezTo>
                    <a:pt x="384" y="264"/>
                    <a:pt x="383" y="264"/>
                    <a:pt x="383" y="264"/>
                  </a:cubicBezTo>
                  <a:cubicBezTo>
                    <a:pt x="381" y="264"/>
                    <a:pt x="380" y="265"/>
                    <a:pt x="380" y="267"/>
                  </a:cubicBezTo>
                  <a:cubicBezTo>
                    <a:pt x="379" y="266"/>
                    <a:pt x="377" y="266"/>
                    <a:pt x="377" y="265"/>
                  </a:cubicBezTo>
                  <a:cubicBezTo>
                    <a:pt x="375" y="264"/>
                    <a:pt x="380" y="263"/>
                    <a:pt x="379" y="263"/>
                  </a:cubicBezTo>
                  <a:cubicBezTo>
                    <a:pt x="377" y="262"/>
                    <a:pt x="379" y="263"/>
                    <a:pt x="381" y="262"/>
                  </a:cubicBezTo>
                  <a:cubicBezTo>
                    <a:pt x="382" y="260"/>
                    <a:pt x="379" y="257"/>
                    <a:pt x="380" y="255"/>
                  </a:cubicBezTo>
                  <a:cubicBezTo>
                    <a:pt x="380" y="255"/>
                    <a:pt x="382" y="256"/>
                    <a:pt x="382" y="255"/>
                  </a:cubicBezTo>
                  <a:cubicBezTo>
                    <a:pt x="381" y="253"/>
                    <a:pt x="382" y="253"/>
                    <a:pt x="382" y="250"/>
                  </a:cubicBezTo>
                  <a:cubicBezTo>
                    <a:pt x="384" y="249"/>
                    <a:pt x="388" y="247"/>
                    <a:pt x="386" y="245"/>
                  </a:cubicBezTo>
                  <a:cubicBezTo>
                    <a:pt x="390" y="247"/>
                    <a:pt x="386" y="242"/>
                    <a:pt x="390" y="244"/>
                  </a:cubicBezTo>
                  <a:cubicBezTo>
                    <a:pt x="390" y="243"/>
                    <a:pt x="390" y="242"/>
                    <a:pt x="389" y="240"/>
                  </a:cubicBezTo>
                  <a:cubicBezTo>
                    <a:pt x="389" y="240"/>
                    <a:pt x="387" y="239"/>
                    <a:pt x="387" y="238"/>
                  </a:cubicBezTo>
                  <a:cubicBezTo>
                    <a:pt x="387" y="238"/>
                    <a:pt x="388" y="238"/>
                    <a:pt x="388" y="237"/>
                  </a:cubicBezTo>
                  <a:cubicBezTo>
                    <a:pt x="388" y="236"/>
                    <a:pt x="387" y="234"/>
                    <a:pt x="390" y="236"/>
                  </a:cubicBezTo>
                  <a:cubicBezTo>
                    <a:pt x="390" y="234"/>
                    <a:pt x="390" y="233"/>
                    <a:pt x="391" y="232"/>
                  </a:cubicBezTo>
                  <a:cubicBezTo>
                    <a:pt x="392" y="231"/>
                    <a:pt x="391" y="231"/>
                    <a:pt x="391" y="230"/>
                  </a:cubicBezTo>
                  <a:cubicBezTo>
                    <a:pt x="391" y="230"/>
                    <a:pt x="393" y="228"/>
                    <a:pt x="392" y="228"/>
                  </a:cubicBezTo>
                  <a:cubicBezTo>
                    <a:pt x="391" y="227"/>
                    <a:pt x="392" y="227"/>
                    <a:pt x="392" y="226"/>
                  </a:cubicBezTo>
                  <a:cubicBezTo>
                    <a:pt x="392" y="226"/>
                    <a:pt x="392" y="225"/>
                    <a:pt x="392" y="224"/>
                  </a:cubicBezTo>
                  <a:cubicBezTo>
                    <a:pt x="392" y="224"/>
                    <a:pt x="393" y="224"/>
                    <a:pt x="393" y="223"/>
                  </a:cubicBezTo>
                  <a:cubicBezTo>
                    <a:pt x="393" y="221"/>
                    <a:pt x="392" y="219"/>
                    <a:pt x="393" y="218"/>
                  </a:cubicBezTo>
                  <a:cubicBezTo>
                    <a:pt x="393" y="217"/>
                    <a:pt x="394" y="217"/>
                    <a:pt x="394" y="216"/>
                  </a:cubicBezTo>
                  <a:cubicBezTo>
                    <a:pt x="394" y="215"/>
                    <a:pt x="391" y="213"/>
                    <a:pt x="391" y="212"/>
                  </a:cubicBezTo>
                  <a:cubicBezTo>
                    <a:pt x="390" y="211"/>
                    <a:pt x="390" y="212"/>
                    <a:pt x="388" y="212"/>
                  </a:cubicBezTo>
                  <a:cubicBezTo>
                    <a:pt x="387" y="211"/>
                    <a:pt x="384" y="209"/>
                    <a:pt x="381" y="209"/>
                  </a:cubicBezTo>
                  <a:cubicBezTo>
                    <a:pt x="381" y="209"/>
                    <a:pt x="379" y="208"/>
                    <a:pt x="379" y="208"/>
                  </a:cubicBezTo>
                  <a:cubicBezTo>
                    <a:pt x="377" y="209"/>
                    <a:pt x="379" y="208"/>
                    <a:pt x="378" y="208"/>
                  </a:cubicBezTo>
                  <a:cubicBezTo>
                    <a:pt x="377" y="207"/>
                    <a:pt x="374" y="208"/>
                    <a:pt x="376" y="207"/>
                  </a:cubicBezTo>
                  <a:cubicBezTo>
                    <a:pt x="376" y="206"/>
                    <a:pt x="373" y="207"/>
                    <a:pt x="372" y="206"/>
                  </a:cubicBezTo>
                  <a:cubicBezTo>
                    <a:pt x="372" y="206"/>
                    <a:pt x="372" y="206"/>
                    <a:pt x="372" y="205"/>
                  </a:cubicBezTo>
                  <a:cubicBezTo>
                    <a:pt x="372" y="205"/>
                    <a:pt x="371" y="205"/>
                    <a:pt x="370" y="205"/>
                  </a:cubicBezTo>
                  <a:cubicBezTo>
                    <a:pt x="369" y="204"/>
                    <a:pt x="367" y="203"/>
                    <a:pt x="367" y="202"/>
                  </a:cubicBezTo>
                  <a:cubicBezTo>
                    <a:pt x="367" y="201"/>
                    <a:pt x="366" y="201"/>
                    <a:pt x="365" y="201"/>
                  </a:cubicBezTo>
                  <a:cubicBezTo>
                    <a:pt x="364" y="201"/>
                    <a:pt x="365" y="199"/>
                    <a:pt x="363" y="199"/>
                  </a:cubicBezTo>
                  <a:cubicBezTo>
                    <a:pt x="361" y="199"/>
                    <a:pt x="361" y="196"/>
                    <a:pt x="359" y="195"/>
                  </a:cubicBezTo>
                  <a:cubicBezTo>
                    <a:pt x="358" y="194"/>
                    <a:pt x="357" y="193"/>
                    <a:pt x="355" y="192"/>
                  </a:cubicBezTo>
                  <a:cubicBezTo>
                    <a:pt x="355" y="191"/>
                    <a:pt x="354" y="191"/>
                    <a:pt x="353" y="191"/>
                  </a:cubicBezTo>
                  <a:cubicBezTo>
                    <a:pt x="353" y="191"/>
                    <a:pt x="354" y="190"/>
                    <a:pt x="353" y="190"/>
                  </a:cubicBezTo>
                  <a:cubicBezTo>
                    <a:pt x="353" y="189"/>
                    <a:pt x="352" y="190"/>
                    <a:pt x="351" y="189"/>
                  </a:cubicBezTo>
                  <a:cubicBezTo>
                    <a:pt x="351" y="189"/>
                    <a:pt x="350" y="186"/>
                    <a:pt x="349" y="188"/>
                  </a:cubicBezTo>
                  <a:cubicBezTo>
                    <a:pt x="347" y="188"/>
                    <a:pt x="349" y="185"/>
                    <a:pt x="348" y="184"/>
                  </a:cubicBezTo>
                  <a:cubicBezTo>
                    <a:pt x="351" y="184"/>
                    <a:pt x="351" y="183"/>
                    <a:pt x="352" y="182"/>
                  </a:cubicBezTo>
                  <a:cubicBezTo>
                    <a:pt x="353" y="181"/>
                    <a:pt x="350" y="181"/>
                    <a:pt x="349" y="181"/>
                  </a:cubicBezTo>
                  <a:cubicBezTo>
                    <a:pt x="349" y="179"/>
                    <a:pt x="351" y="179"/>
                    <a:pt x="350" y="177"/>
                  </a:cubicBezTo>
                  <a:cubicBezTo>
                    <a:pt x="351" y="177"/>
                    <a:pt x="352" y="176"/>
                    <a:pt x="353" y="176"/>
                  </a:cubicBezTo>
                  <a:cubicBezTo>
                    <a:pt x="354" y="176"/>
                    <a:pt x="353" y="175"/>
                    <a:pt x="353" y="175"/>
                  </a:cubicBezTo>
                  <a:cubicBezTo>
                    <a:pt x="353" y="175"/>
                    <a:pt x="355" y="175"/>
                    <a:pt x="355" y="175"/>
                  </a:cubicBezTo>
                  <a:cubicBezTo>
                    <a:pt x="355" y="175"/>
                    <a:pt x="355" y="174"/>
                    <a:pt x="355" y="174"/>
                  </a:cubicBezTo>
                  <a:cubicBezTo>
                    <a:pt x="355" y="174"/>
                    <a:pt x="358" y="174"/>
                    <a:pt x="357" y="173"/>
                  </a:cubicBezTo>
                  <a:cubicBezTo>
                    <a:pt x="357" y="173"/>
                    <a:pt x="356" y="173"/>
                    <a:pt x="356" y="173"/>
                  </a:cubicBezTo>
                  <a:cubicBezTo>
                    <a:pt x="356" y="173"/>
                    <a:pt x="357" y="173"/>
                    <a:pt x="357" y="173"/>
                  </a:cubicBezTo>
                  <a:cubicBezTo>
                    <a:pt x="359" y="174"/>
                    <a:pt x="358" y="172"/>
                    <a:pt x="360" y="172"/>
                  </a:cubicBezTo>
                  <a:cubicBezTo>
                    <a:pt x="362" y="172"/>
                    <a:pt x="361" y="171"/>
                    <a:pt x="362" y="170"/>
                  </a:cubicBezTo>
                  <a:cubicBezTo>
                    <a:pt x="362" y="170"/>
                    <a:pt x="367" y="168"/>
                    <a:pt x="364" y="167"/>
                  </a:cubicBezTo>
                  <a:cubicBezTo>
                    <a:pt x="363" y="166"/>
                    <a:pt x="364" y="167"/>
                    <a:pt x="364" y="166"/>
                  </a:cubicBezTo>
                  <a:cubicBezTo>
                    <a:pt x="364" y="165"/>
                    <a:pt x="362" y="161"/>
                    <a:pt x="363" y="160"/>
                  </a:cubicBezTo>
                  <a:cubicBezTo>
                    <a:pt x="358" y="161"/>
                    <a:pt x="359" y="159"/>
                    <a:pt x="353" y="159"/>
                  </a:cubicBezTo>
                  <a:cubicBezTo>
                    <a:pt x="352" y="160"/>
                    <a:pt x="354" y="160"/>
                    <a:pt x="352" y="161"/>
                  </a:cubicBezTo>
                  <a:cubicBezTo>
                    <a:pt x="347" y="161"/>
                    <a:pt x="345" y="160"/>
                    <a:pt x="340" y="160"/>
                  </a:cubicBezTo>
                  <a:cubicBezTo>
                    <a:pt x="340" y="159"/>
                    <a:pt x="338" y="159"/>
                    <a:pt x="338" y="158"/>
                  </a:cubicBezTo>
                  <a:cubicBezTo>
                    <a:pt x="337" y="157"/>
                    <a:pt x="336" y="158"/>
                    <a:pt x="334" y="157"/>
                  </a:cubicBezTo>
                  <a:cubicBezTo>
                    <a:pt x="334" y="157"/>
                    <a:pt x="335" y="157"/>
                    <a:pt x="334" y="156"/>
                  </a:cubicBezTo>
                  <a:cubicBezTo>
                    <a:pt x="334" y="156"/>
                    <a:pt x="333" y="157"/>
                    <a:pt x="332" y="156"/>
                  </a:cubicBezTo>
                  <a:cubicBezTo>
                    <a:pt x="332" y="156"/>
                    <a:pt x="332" y="155"/>
                    <a:pt x="331" y="155"/>
                  </a:cubicBezTo>
                  <a:cubicBezTo>
                    <a:pt x="330" y="154"/>
                    <a:pt x="332" y="154"/>
                    <a:pt x="331" y="153"/>
                  </a:cubicBezTo>
                  <a:cubicBezTo>
                    <a:pt x="330" y="152"/>
                    <a:pt x="329" y="153"/>
                    <a:pt x="330" y="153"/>
                  </a:cubicBezTo>
                  <a:cubicBezTo>
                    <a:pt x="328" y="152"/>
                    <a:pt x="327" y="151"/>
                    <a:pt x="325" y="152"/>
                  </a:cubicBezTo>
                  <a:cubicBezTo>
                    <a:pt x="326" y="150"/>
                    <a:pt x="321" y="151"/>
                    <a:pt x="323" y="150"/>
                  </a:cubicBezTo>
                  <a:cubicBezTo>
                    <a:pt x="322" y="150"/>
                    <a:pt x="316" y="149"/>
                    <a:pt x="318" y="150"/>
                  </a:cubicBezTo>
                  <a:cubicBezTo>
                    <a:pt x="316" y="149"/>
                    <a:pt x="317" y="149"/>
                    <a:pt x="317" y="149"/>
                  </a:cubicBezTo>
                  <a:cubicBezTo>
                    <a:pt x="316" y="148"/>
                    <a:pt x="315" y="149"/>
                    <a:pt x="315" y="149"/>
                  </a:cubicBezTo>
                  <a:cubicBezTo>
                    <a:pt x="314" y="149"/>
                    <a:pt x="312" y="148"/>
                    <a:pt x="309" y="148"/>
                  </a:cubicBezTo>
                  <a:cubicBezTo>
                    <a:pt x="310" y="146"/>
                    <a:pt x="306" y="147"/>
                    <a:pt x="305" y="147"/>
                  </a:cubicBezTo>
                  <a:cubicBezTo>
                    <a:pt x="304" y="147"/>
                    <a:pt x="305" y="146"/>
                    <a:pt x="305" y="146"/>
                  </a:cubicBezTo>
                  <a:cubicBezTo>
                    <a:pt x="304" y="146"/>
                    <a:pt x="303" y="146"/>
                    <a:pt x="303" y="146"/>
                  </a:cubicBezTo>
                  <a:cubicBezTo>
                    <a:pt x="302" y="145"/>
                    <a:pt x="303" y="145"/>
                    <a:pt x="303" y="145"/>
                  </a:cubicBezTo>
                  <a:cubicBezTo>
                    <a:pt x="302" y="145"/>
                    <a:pt x="301" y="145"/>
                    <a:pt x="301" y="145"/>
                  </a:cubicBezTo>
                  <a:cubicBezTo>
                    <a:pt x="301" y="145"/>
                    <a:pt x="301" y="144"/>
                    <a:pt x="301" y="144"/>
                  </a:cubicBezTo>
                  <a:cubicBezTo>
                    <a:pt x="300" y="143"/>
                    <a:pt x="300" y="144"/>
                    <a:pt x="300" y="144"/>
                  </a:cubicBezTo>
                  <a:cubicBezTo>
                    <a:pt x="299" y="144"/>
                    <a:pt x="297" y="144"/>
                    <a:pt x="297" y="143"/>
                  </a:cubicBezTo>
                  <a:cubicBezTo>
                    <a:pt x="296" y="144"/>
                    <a:pt x="295" y="143"/>
                    <a:pt x="294" y="143"/>
                  </a:cubicBezTo>
                  <a:cubicBezTo>
                    <a:pt x="292" y="143"/>
                    <a:pt x="291" y="144"/>
                    <a:pt x="289" y="144"/>
                  </a:cubicBezTo>
                  <a:cubicBezTo>
                    <a:pt x="287" y="144"/>
                    <a:pt x="286" y="144"/>
                    <a:pt x="285" y="144"/>
                  </a:cubicBezTo>
                  <a:cubicBezTo>
                    <a:pt x="282" y="144"/>
                    <a:pt x="283" y="144"/>
                    <a:pt x="281" y="144"/>
                  </a:cubicBezTo>
                  <a:cubicBezTo>
                    <a:pt x="280" y="143"/>
                    <a:pt x="279" y="144"/>
                    <a:pt x="276" y="143"/>
                  </a:cubicBezTo>
                  <a:cubicBezTo>
                    <a:pt x="275" y="143"/>
                    <a:pt x="275" y="142"/>
                    <a:pt x="275" y="142"/>
                  </a:cubicBezTo>
                  <a:cubicBezTo>
                    <a:pt x="275" y="142"/>
                    <a:pt x="274" y="142"/>
                    <a:pt x="273" y="142"/>
                  </a:cubicBezTo>
                  <a:cubicBezTo>
                    <a:pt x="272" y="142"/>
                    <a:pt x="267" y="142"/>
                    <a:pt x="270" y="141"/>
                  </a:cubicBezTo>
                  <a:cubicBezTo>
                    <a:pt x="267" y="141"/>
                    <a:pt x="267" y="140"/>
                    <a:pt x="264" y="140"/>
                  </a:cubicBezTo>
                  <a:cubicBezTo>
                    <a:pt x="264" y="139"/>
                    <a:pt x="263" y="139"/>
                    <a:pt x="263" y="138"/>
                  </a:cubicBezTo>
                  <a:cubicBezTo>
                    <a:pt x="259" y="138"/>
                    <a:pt x="258" y="137"/>
                    <a:pt x="253" y="136"/>
                  </a:cubicBezTo>
                  <a:cubicBezTo>
                    <a:pt x="253" y="135"/>
                    <a:pt x="250" y="134"/>
                    <a:pt x="251" y="132"/>
                  </a:cubicBezTo>
                  <a:cubicBezTo>
                    <a:pt x="251" y="130"/>
                    <a:pt x="246" y="131"/>
                    <a:pt x="248" y="129"/>
                  </a:cubicBezTo>
                  <a:cubicBezTo>
                    <a:pt x="247" y="129"/>
                    <a:pt x="247" y="129"/>
                    <a:pt x="246" y="129"/>
                  </a:cubicBezTo>
                  <a:cubicBezTo>
                    <a:pt x="245" y="129"/>
                    <a:pt x="246" y="129"/>
                    <a:pt x="245" y="128"/>
                  </a:cubicBezTo>
                  <a:cubicBezTo>
                    <a:pt x="245" y="128"/>
                    <a:pt x="242" y="128"/>
                    <a:pt x="242" y="127"/>
                  </a:cubicBezTo>
                  <a:cubicBezTo>
                    <a:pt x="242" y="126"/>
                    <a:pt x="240" y="126"/>
                    <a:pt x="239" y="126"/>
                  </a:cubicBezTo>
                  <a:cubicBezTo>
                    <a:pt x="239" y="126"/>
                    <a:pt x="241" y="126"/>
                    <a:pt x="240" y="125"/>
                  </a:cubicBezTo>
                  <a:cubicBezTo>
                    <a:pt x="240" y="125"/>
                    <a:pt x="239" y="124"/>
                    <a:pt x="239" y="124"/>
                  </a:cubicBezTo>
                  <a:cubicBezTo>
                    <a:pt x="239" y="124"/>
                    <a:pt x="238" y="124"/>
                    <a:pt x="237" y="124"/>
                  </a:cubicBezTo>
                  <a:cubicBezTo>
                    <a:pt x="237" y="124"/>
                    <a:pt x="237" y="123"/>
                    <a:pt x="236" y="123"/>
                  </a:cubicBezTo>
                  <a:cubicBezTo>
                    <a:pt x="234" y="122"/>
                    <a:pt x="231" y="121"/>
                    <a:pt x="230" y="119"/>
                  </a:cubicBezTo>
                  <a:cubicBezTo>
                    <a:pt x="228" y="119"/>
                    <a:pt x="229" y="120"/>
                    <a:pt x="227" y="119"/>
                  </a:cubicBezTo>
                  <a:cubicBezTo>
                    <a:pt x="227" y="118"/>
                    <a:pt x="225" y="118"/>
                    <a:pt x="225" y="118"/>
                  </a:cubicBezTo>
                  <a:cubicBezTo>
                    <a:pt x="224" y="117"/>
                    <a:pt x="225" y="115"/>
                    <a:pt x="222" y="115"/>
                  </a:cubicBezTo>
                  <a:cubicBezTo>
                    <a:pt x="222" y="113"/>
                    <a:pt x="220" y="112"/>
                    <a:pt x="217" y="111"/>
                  </a:cubicBezTo>
                  <a:cubicBezTo>
                    <a:pt x="216" y="112"/>
                    <a:pt x="215" y="112"/>
                    <a:pt x="215" y="113"/>
                  </a:cubicBezTo>
                  <a:cubicBezTo>
                    <a:pt x="214" y="114"/>
                    <a:pt x="217" y="114"/>
                    <a:pt x="218" y="115"/>
                  </a:cubicBezTo>
                  <a:cubicBezTo>
                    <a:pt x="218" y="115"/>
                    <a:pt x="217" y="115"/>
                    <a:pt x="218" y="116"/>
                  </a:cubicBezTo>
                  <a:cubicBezTo>
                    <a:pt x="218" y="116"/>
                    <a:pt x="219" y="116"/>
                    <a:pt x="219" y="116"/>
                  </a:cubicBezTo>
                  <a:cubicBezTo>
                    <a:pt x="219" y="116"/>
                    <a:pt x="218" y="117"/>
                    <a:pt x="220" y="118"/>
                  </a:cubicBezTo>
                  <a:cubicBezTo>
                    <a:pt x="221" y="118"/>
                    <a:pt x="220" y="119"/>
                    <a:pt x="222" y="120"/>
                  </a:cubicBezTo>
                  <a:cubicBezTo>
                    <a:pt x="222" y="120"/>
                    <a:pt x="223" y="120"/>
                    <a:pt x="223" y="120"/>
                  </a:cubicBezTo>
                  <a:cubicBezTo>
                    <a:pt x="223" y="121"/>
                    <a:pt x="225" y="121"/>
                    <a:pt x="225" y="123"/>
                  </a:cubicBezTo>
                  <a:cubicBezTo>
                    <a:pt x="225" y="123"/>
                    <a:pt x="226" y="123"/>
                    <a:pt x="228" y="123"/>
                  </a:cubicBezTo>
                  <a:cubicBezTo>
                    <a:pt x="227" y="124"/>
                    <a:pt x="228" y="124"/>
                    <a:pt x="228" y="124"/>
                  </a:cubicBezTo>
                  <a:cubicBezTo>
                    <a:pt x="229" y="125"/>
                    <a:pt x="228" y="125"/>
                    <a:pt x="228" y="125"/>
                  </a:cubicBezTo>
                  <a:cubicBezTo>
                    <a:pt x="228" y="126"/>
                    <a:pt x="231" y="126"/>
                    <a:pt x="229" y="127"/>
                  </a:cubicBezTo>
                  <a:cubicBezTo>
                    <a:pt x="228" y="127"/>
                    <a:pt x="228" y="126"/>
                    <a:pt x="225" y="126"/>
                  </a:cubicBezTo>
                  <a:cubicBezTo>
                    <a:pt x="226" y="124"/>
                    <a:pt x="222" y="125"/>
                    <a:pt x="223" y="123"/>
                  </a:cubicBezTo>
                  <a:cubicBezTo>
                    <a:pt x="222" y="123"/>
                    <a:pt x="221" y="122"/>
                    <a:pt x="220" y="122"/>
                  </a:cubicBezTo>
                  <a:cubicBezTo>
                    <a:pt x="219" y="121"/>
                    <a:pt x="218" y="121"/>
                    <a:pt x="218" y="120"/>
                  </a:cubicBezTo>
                  <a:cubicBezTo>
                    <a:pt x="216" y="120"/>
                    <a:pt x="214" y="120"/>
                    <a:pt x="214" y="119"/>
                  </a:cubicBezTo>
                  <a:cubicBezTo>
                    <a:pt x="214" y="118"/>
                    <a:pt x="214" y="119"/>
                    <a:pt x="216" y="119"/>
                  </a:cubicBezTo>
                  <a:cubicBezTo>
                    <a:pt x="217" y="117"/>
                    <a:pt x="212" y="117"/>
                    <a:pt x="213" y="116"/>
                  </a:cubicBezTo>
                  <a:cubicBezTo>
                    <a:pt x="211" y="115"/>
                    <a:pt x="210" y="115"/>
                    <a:pt x="208" y="115"/>
                  </a:cubicBezTo>
                  <a:cubicBezTo>
                    <a:pt x="208" y="113"/>
                    <a:pt x="209" y="113"/>
                    <a:pt x="208" y="112"/>
                  </a:cubicBezTo>
                  <a:cubicBezTo>
                    <a:pt x="207" y="112"/>
                    <a:pt x="207" y="112"/>
                    <a:pt x="207" y="112"/>
                  </a:cubicBezTo>
                  <a:cubicBezTo>
                    <a:pt x="206" y="111"/>
                    <a:pt x="206" y="109"/>
                    <a:pt x="202" y="109"/>
                  </a:cubicBezTo>
                  <a:cubicBezTo>
                    <a:pt x="203" y="109"/>
                    <a:pt x="202" y="108"/>
                    <a:pt x="202" y="108"/>
                  </a:cubicBezTo>
                  <a:cubicBezTo>
                    <a:pt x="202" y="108"/>
                    <a:pt x="201" y="107"/>
                    <a:pt x="201" y="107"/>
                  </a:cubicBezTo>
                  <a:cubicBezTo>
                    <a:pt x="200" y="107"/>
                    <a:pt x="198" y="107"/>
                    <a:pt x="198" y="107"/>
                  </a:cubicBezTo>
                  <a:cubicBezTo>
                    <a:pt x="197" y="106"/>
                    <a:pt x="200" y="106"/>
                    <a:pt x="200" y="106"/>
                  </a:cubicBezTo>
                  <a:cubicBezTo>
                    <a:pt x="199" y="105"/>
                    <a:pt x="194" y="105"/>
                    <a:pt x="191" y="104"/>
                  </a:cubicBezTo>
                  <a:cubicBezTo>
                    <a:pt x="190" y="104"/>
                    <a:pt x="190" y="104"/>
                    <a:pt x="190" y="103"/>
                  </a:cubicBezTo>
                  <a:cubicBezTo>
                    <a:pt x="189" y="103"/>
                    <a:pt x="189" y="102"/>
                    <a:pt x="188" y="102"/>
                  </a:cubicBezTo>
                  <a:cubicBezTo>
                    <a:pt x="187" y="102"/>
                    <a:pt x="187" y="100"/>
                    <a:pt x="186" y="99"/>
                  </a:cubicBezTo>
                  <a:cubicBezTo>
                    <a:pt x="186" y="99"/>
                    <a:pt x="184" y="99"/>
                    <a:pt x="184" y="99"/>
                  </a:cubicBezTo>
                  <a:cubicBezTo>
                    <a:pt x="183" y="98"/>
                    <a:pt x="185" y="97"/>
                    <a:pt x="182" y="97"/>
                  </a:cubicBezTo>
                  <a:cubicBezTo>
                    <a:pt x="182" y="95"/>
                    <a:pt x="180" y="94"/>
                    <a:pt x="178" y="93"/>
                  </a:cubicBezTo>
                  <a:cubicBezTo>
                    <a:pt x="177" y="92"/>
                    <a:pt x="177" y="91"/>
                    <a:pt x="175" y="91"/>
                  </a:cubicBezTo>
                  <a:cubicBezTo>
                    <a:pt x="176" y="86"/>
                    <a:pt x="175" y="82"/>
                    <a:pt x="175" y="75"/>
                  </a:cubicBezTo>
                  <a:cubicBezTo>
                    <a:pt x="175" y="75"/>
                    <a:pt x="174" y="75"/>
                    <a:pt x="174" y="74"/>
                  </a:cubicBezTo>
                  <a:cubicBezTo>
                    <a:pt x="173" y="74"/>
                    <a:pt x="173" y="74"/>
                    <a:pt x="172" y="73"/>
                  </a:cubicBezTo>
                  <a:cubicBezTo>
                    <a:pt x="172" y="73"/>
                    <a:pt x="171" y="73"/>
                    <a:pt x="170" y="73"/>
                  </a:cubicBezTo>
                  <a:cubicBezTo>
                    <a:pt x="169" y="70"/>
                    <a:pt x="165" y="69"/>
                    <a:pt x="162" y="67"/>
                  </a:cubicBezTo>
                  <a:cubicBezTo>
                    <a:pt x="162" y="67"/>
                    <a:pt x="161" y="67"/>
                    <a:pt x="161" y="66"/>
                  </a:cubicBezTo>
                  <a:cubicBezTo>
                    <a:pt x="162" y="67"/>
                    <a:pt x="164" y="67"/>
                    <a:pt x="164" y="66"/>
                  </a:cubicBezTo>
                  <a:cubicBezTo>
                    <a:pt x="166" y="66"/>
                    <a:pt x="165" y="68"/>
                    <a:pt x="168" y="67"/>
                  </a:cubicBezTo>
                  <a:cubicBezTo>
                    <a:pt x="169" y="68"/>
                    <a:pt x="169" y="69"/>
                    <a:pt x="169" y="69"/>
                  </a:cubicBezTo>
                  <a:cubicBezTo>
                    <a:pt x="174" y="69"/>
                    <a:pt x="175" y="71"/>
                    <a:pt x="178" y="71"/>
                  </a:cubicBezTo>
                  <a:cubicBezTo>
                    <a:pt x="177" y="73"/>
                    <a:pt x="180" y="73"/>
                    <a:pt x="181" y="74"/>
                  </a:cubicBezTo>
                  <a:cubicBezTo>
                    <a:pt x="182" y="74"/>
                    <a:pt x="182" y="73"/>
                    <a:pt x="182" y="73"/>
                  </a:cubicBezTo>
                  <a:cubicBezTo>
                    <a:pt x="182" y="72"/>
                    <a:pt x="180" y="72"/>
                    <a:pt x="180" y="72"/>
                  </a:cubicBezTo>
                  <a:cubicBezTo>
                    <a:pt x="179" y="71"/>
                    <a:pt x="179" y="71"/>
                    <a:pt x="179" y="70"/>
                  </a:cubicBezTo>
                  <a:cubicBezTo>
                    <a:pt x="179" y="70"/>
                    <a:pt x="178" y="69"/>
                    <a:pt x="178" y="69"/>
                  </a:cubicBezTo>
                  <a:cubicBezTo>
                    <a:pt x="178" y="69"/>
                    <a:pt x="179" y="69"/>
                    <a:pt x="179" y="69"/>
                  </a:cubicBezTo>
                  <a:cubicBezTo>
                    <a:pt x="178" y="68"/>
                    <a:pt x="175" y="68"/>
                    <a:pt x="176" y="67"/>
                  </a:cubicBezTo>
                  <a:cubicBezTo>
                    <a:pt x="171" y="67"/>
                    <a:pt x="171" y="65"/>
                    <a:pt x="166" y="66"/>
                  </a:cubicBezTo>
                  <a:cubicBezTo>
                    <a:pt x="167" y="64"/>
                    <a:pt x="163" y="65"/>
                    <a:pt x="164" y="64"/>
                  </a:cubicBezTo>
                  <a:cubicBezTo>
                    <a:pt x="163" y="63"/>
                    <a:pt x="162" y="64"/>
                    <a:pt x="160" y="63"/>
                  </a:cubicBezTo>
                  <a:cubicBezTo>
                    <a:pt x="160" y="62"/>
                    <a:pt x="161" y="62"/>
                    <a:pt x="162" y="62"/>
                  </a:cubicBezTo>
                  <a:cubicBezTo>
                    <a:pt x="163" y="61"/>
                    <a:pt x="159" y="62"/>
                    <a:pt x="159" y="62"/>
                  </a:cubicBezTo>
                  <a:cubicBezTo>
                    <a:pt x="158" y="61"/>
                    <a:pt x="159" y="61"/>
                    <a:pt x="158" y="61"/>
                  </a:cubicBezTo>
                  <a:cubicBezTo>
                    <a:pt x="158" y="61"/>
                    <a:pt x="156" y="61"/>
                    <a:pt x="156" y="61"/>
                  </a:cubicBezTo>
                  <a:cubicBezTo>
                    <a:pt x="156" y="60"/>
                    <a:pt x="158" y="60"/>
                    <a:pt x="157" y="60"/>
                  </a:cubicBezTo>
                  <a:cubicBezTo>
                    <a:pt x="157" y="59"/>
                    <a:pt x="156" y="60"/>
                    <a:pt x="154" y="60"/>
                  </a:cubicBezTo>
                  <a:cubicBezTo>
                    <a:pt x="152" y="59"/>
                    <a:pt x="153" y="58"/>
                    <a:pt x="152" y="57"/>
                  </a:cubicBezTo>
                  <a:cubicBezTo>
                    <a:pt x="152" y="57"/>
                    <a:pt x="151" y="57"/>
                    <a:pt x="149" y="57"/>
                  </a:cubicBezTo>
                  <a:cubicBezTo>
                    <a:pt x="153" y="54"/>
                    <a:pt x="141" y="56"/>
                    <a:pt x="142" y="53"/>
                  </a:cubicBezTo>
                  <a:cubicBezTo>
                    <a:pt x="143" y="53"/>
                    <a:pt x="144" y="53"/>
                    <a:pt x="145" y="53"/>
                  </a:cubicBezTo>
                  <a:cubicBezTo>
                    <a:pt x="146" y="52"/>
                    <a:pt x="141" y="53"/>
                    <a:pt x="142" y="51"/>
                  </a:cubicBezTo>
                  <a:cubicBezTo>
                    <a:pt x="140" y="51"/>
                    <a:pt x="138" y="51"/>
                    <a:pt x="136" y="51"/>
                  </a:cubicBezTo>
                  <a:cubicBezTo>
                    <a:pt x="139" y="51"/>
                    <a:pt x="135" y="50"/>
                    <a:pt x="137" y="50"/>
                  </a:cubicBezTo>
                  <a:cubicBezTo>
                    <a:pt x="138" y="49"/>
                    <a:pt x="135" y="49"/>
                    <a:pt x="135" y="49"/>
                  </a:cubicBezTo>
                  <a:cubicBezTo>
                    <a:pt x="133" y="49"/>
                    <a:pt x="135" y="48"/>
                    <a:pt x="133" y="47"/>
                  </a:cubicBezTo>
                  <a:cubicBezTo>
                    <a:pt x="131" y="47"/>
                    <a:pt x="129" y="47"/>
                    <a:pt x="127" y="47"/>
                  </a:cubicBezTo>
                  <a:cubicBezTo>
                    <a:pt x="128" y="46"/>
                    <a:pt x="129" y="46"/>
                    <a:pt x="129" y="45"/>
                  </a:cubicBezTo>
                  <a:cubicBezTo>
                    <a:pt x="129" y="44"/>
                    <a:pt x="126" y="45"/>
                    <a:pt x="128" y="44"/>
                  </a:cubicBezTo>
                  <a:cubicBezTo>
                    <a:pt x="125" y="44"/>
                    <a:pt x="123" y="44"/>
                    <a:pt x="119" y="44"/>
                  </a:cubicBezTo>
                  <a:cubicBezTo>
                    <a:pt x="119" y="43"/>
                    <a:pt x="116" y="42"/>
                    <a:pt x="114" y="42"/>
                  </a:cubicBezTo>
                  <a:cubicBezTo>
                    <a:pt x="113" y="42"/>
                    <a:pt x="111" y="41"/>
                    <a:pt x="111" y="41"/>
                  </a:cubicBezTo>
                  <a:cubicBezTo>
                    <a:pt x="110" y="41"/>
                    <a:pt x="111" y="40"/>
                    <a:pt x="111" y="40"/>
                  </a:cubicBezTo>
                  <a:cubicBezTo>
                    <a:pt x="110" y="40"/>
                    <a:pt x="108" y="40"/>
                    <a:pt x="109" y="40"/>
                  </a:cubicBezTo>
                  <a:cubicBezTo>
                    <a:pt x="105" y="39"/>
                    <a:pt x="98" y="41"/>
                    <a:pt x="97" y="40"/>
                  </a:cubicBezTo>
                  <a:cubicBezTo>
                    <a:pt x="97" y="40"/>
                    <a:pt x="97" y="39"/>
                    <a:pt x="97" y="39"/>
                  </a:cubicBezTo>
                  <a:cubicBezTo>
                    <a:pt x="96" y="39"/>
                    <a:pt x="95" y="40"/>
                    <a:pt x="95" y="40"/>
                  </a:cubicBezTo>
                  <a:cubicBezTo>
                    <a:pt x="93" y="40"/>
                    <a:pt x="94" y="38"/>
                    <a:pt x="90" y="39"/>
                  </a:cubicBezTo>
                  <a:cubicBezTo>
                    <a:pt x="90" y="38"/>
                    <a:pt x="85" y="38"/>
                    <a:pt x="88" y="37"/>
                  </a:cubicBezTo>
                  <a:cubicBezTo>
                    <a:pt x="87" y="37"/>
                    <a:pt x="87" y="37"/>
                    <a:pt x="86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3" y="37"/>
                    <a:pt x="82" y="38"/>
                    <a:pt x="80" y="37"/>
                  </a:cubicBezTo>
                  <a:cubicBezTo>
                    <a:pt x="78" y="37"/>
                    <a:pt x="79" y="39"/>
                    <a:pt x="79" y="40"/>
                  </a:cubicBezTo>
                  <a:cubicBezTo>
                    <a:pt x="78" y="40"/>
                    <a:pt x="77" y="39"/>
                    <a:pt x="76" y="39"/>
                  </a:cubicBezTo>
                  <a:cubicBezTo>
                    <a:pt x="75" y="39"/>
                    <a:pt x="76" y="40"/>
                    <a:pt x="75" y="40"/>
                  </a:cubicBezTo>
                  <a:cubicBezTo>
                    <a:pt x="74" y="41"/>
                    <a:pt x="70" y="40"/>
                    <a:pt x="69" y="41"/>
                  </a:cubicBezTo>
                  <a:cubicBezTo>
                    <a:pt x="68" y="41"/>
                    <a:pt x="68" y="42"/>
                    <a:pt x="67" y="42"/>
                  </a:cubicBezTo>
                  <a:cubicBezTo>
                    <a:pt x="65" y="42"/>
                    <a:pt x="65" y="41"/>
                    <a:pt x="63" y="41"/>
                  </a:cubicBezTo>
                  <a:cubicBezTo>
                    <a:pt x="65" y="40"/>
                    <a:pt x="67" y="40"/>
                    <a:pt x="66" y="38"/>
                  </a:cubicBezTo>
                  <a:cubicBezTo>
                    <a:pt x="68" y="39"/>
                    <a:pt x="68" y="38"/>
                    <a:pt x="68" y="37"/>
                  </a:cubicBezTo>
                  <a:cubicBezTo>
                    <a:pt x="68" y="37"/>
                    <a:pt x="66" y="37"/>
                    <a:pt x="65" y="37"/>
                  </a:cubicBezTo>
                  <a:cubicBezTo>
                    <a:pt x="64" y="37"/>
                    <a:pt x="64" y="38"/>
                    <a:pt x="62" y="39"/>
                  </a:cubicBezTo>
                  <a:cubicBezTo>
                    <a:pt x="61" y="39"/>
                    <a:pt x="61" y="40"/>
                    <a:pt x="60" y="40"/>
                  </a:cubicBezTo>
                  <a:cubicBezTo>
                    <a:pt x="59" y="40"/>
                    <a:pt x="59" y="41"/>
                    <a:pt x="57" y="41"/>
                  </a:cubicBezTo>
                  <a:cubicBezTo>
                    <a:pt x="58" y="42"/>
                    <a:pt x="56" y="42"/>
                    <a:pt x="55" y="42"/>
                  </a:cubicBezTo>
                  <a:cubicBezTo>
                    <a:pt x="55" y="42"/>
                    <a:pt x="55" y="43"/>
                    <a:pt x="55" y="44"/>
                  </a:cubicBezTo>
                  <a:cubicBezTo>
                    <a:pt x="52" y="44"/>
                    <a:pt x="51" y="46"/>
                    <a:pt x="49" y="47"/>
                  </a:cubicBezTo>
                  <a:cubicBezTo>
                    <a:pt x="49" y="47"/>
                    <a:pt x="48" y="46"/>
                    <a:pt x="47" y="47"/>
                  </a:cubicBezTo>
                  <a:cubicBezTo>
                    <a:pt x="47" y="47"/>
                    <a:pt x="48" y="47"/>
                    <a:pt x="47" y="48"/>
                  </a:cubicBezTo>
                  <a:cubicBezTo>
                    <a:pt x="47" y="48"/>
                    <a:pt x="43" y="48"/>
                    <a:pt x="44" y="48"/>
                  </a:cubicBezTo>
                  <a:cubicBezTo>
                    <a:pt x="46" y="49"/>
                    <a:pt x="42" y="49"/>
                    <a:pt x="40" y="49"/>
                  </a:cubicBezTo>
                  <a:cubicBezTo>
                    <a:pt x="40" y="50"/>
                    <a:pt x="39" y="51"/>
                    <a:pt x="38" y="51"/>
                  </a:cubicBezTo>
                  <a:cubicBezTo>
                    <a:pt x="37" y="50"/>
                    <a:pt x="38" y="51"/>
                    <a:pt x="37" y="51"/>
                  </a:cubicBezTo>
                  <a:cubicBezTo>
                    <a:pt x="36" y="51"/>
                    <a:pt x="35" y="51"/>
                    <a:pt x="33" y="51"/>
                  </a:cubicBezTo>
                  <a:cubicBezTo>
                    <a:pt x="31" y="52"/>
                    <a:pt x="35" y="52"/>
                    <a:pt x="30" y="52"/>
                  </a:cubicBezTo>
                  <a:cubicBezTo>
                    <a:pt x="28" y="52"/>
                    <a:pt x="27" y="52"/>
                    <a:pt x="24" y="53"/>
                  </a:cubicBezTo>
                  <a:cubicBezTo>
                    <a:pt x="23" y="53"/>
                    <a:pt x="23" y="54"/>
                    <a:pt x="21" y="54"/>
                  </a:cubicBezTo>
                  <a:cubicBezTo>
                    <a:pt x="21" y="53"/>
                    <a:pt x="23" y="53"/>
                    <a:pt x="25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51"/>
                    <a:pt x="29" y="52"/>
                    <a:pt x="30" y="51"/>
                  </a:cubicBezTo>
                  <a:cubicBezTo>
                    <a:pt x="32" y="52"/>
                    <a:pt x="31" y="50"/>
                    <a:pt x="31" y="50"/>
                  </a:cubicBezTo>
                  <a:cubicBezTo>
                    <a:pt x="32" y="50"/>
                    <a:pt x="33" y="51"/>
                    <a:pt x="34" y="49"/>
                  </a:cubicBezTo>
                  <a:cubicBezTo>
                    <a:pt x="35" y="49"/>
                    <a:pt x="35" y="50"/>
                    <a:pt x="35" y="49"/>
                  </a:cubicBezTo>
                  <a:cubicBezTo>
                    <a:pt x="35" y="48"/>
                    <a:pt x="38" y="49"/>
                    <a:pt x="39" y="48"/>
                  </a:cubicBezTo>
                  <a:cubicBezTo>
                    <a:pt x="39" y="47"/>
                    <a:pt x="39" y="46"/>
                    <a:pt x="39" y="46"/>
                  </a:cubicBezTo>
                  <a:cubicBezTo>
                    <a:pt x="42" y="47"/>
                    <a:pt x="40" y="44"/>
                    <a:pt x="43" y="45"/>
                  </a:cubicBezTo>
                  <a:cubicBezTo>
                    <a:pt x="44" y="43"/>
                    <a:pt x="39" y="45"/>
                    <a:pt x="40" y="43"/>
                  </a:cubicBezTo>
                  <a:cubicBezTo>
                    <a:pt x="39" y="44"/>
                    <a:pt x="33" y="43"/>
                    <a:pt x="32" y="44"/>
                  </a:cubicBezTo>
                  <a:cubicBezTo>
                    <a:pt x="31" y="44"/>
                    <a:pt x="32" y="43"/>
                    <a:pt x="31" y="43"/>
                  </a:cubicBezTo>
                  <a:cubicBezTo>
                    <a:pt x="30" y="43"/>
                    <a:pt x="27" y="43"/>
                    <a:pt x="25" y="43"/>
                  </a:cubicBezTo>
                  <a:cubicBezTo>
                    <a:pt x="26" y="42"/>
                    <a:pt x="24" y="43"/>
                    <a:pt x="23" y="42"/>
                  </a:cubicBezTo>
                  <a:cubicBezTo>
                    <a:pt x="23" y="42"/>
                    <a:pt x="24" y="42"/>
                    <a:pt x="24" y="42"/>
                  </a:cubicBezTo>
                  <a:cubicBezTo>
                    <a:pt x="23" y="40"/>
                    <a:pt x="21" y="41"/>
                    <a:pt x="20" y="39"/>
                  </a:cubicBezTo>
                  <a:cubicBezTo>
                    <a:pt x="18" y="40"/>
                    <a:pt x="15" y="40"/>
                    <a:pt x="13" y="40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13" y="38"/>
                    <a:pt x="10" y="38"/>
                    <a:pt x="11" y="36"/>
                  </a:cubicBezTo>
                  <a:cubicBezTo>
                    <a:pt x="10" y="36"/>
                    <a:pt x="9" y="35"/>
                    <a:pt x="9" y="36"/>
                  </a:cubicBezTo>
                  <a:cubicBezTo>
                    <a:pt x="6" y="36"/>
                    <a:pt x="8" y="34"/>
                    <a:pt x="9" y="34"/>
                  </a:cubicBezTo>
                  <a:cubicBezTo>
                    <a:pt x="9" y="34"/>
                    <a:pt x="8" y="33"/>
                    <a:pt x="9" y="33"/>
                  </a:cubicBezTo>
                  <a:cubicBezTo>
                    <a:pt x="9" y="33"/>
                    <a:pt x="10" y="33"/>
                    <a:pt x="11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4" y="31"/>
                    <a:pt x="17" y="31"/>
                    <a:pt x="20" y="31"/>
                  </a:cubicBezTo>
                  <a:cubicBezTo>
                    <a:pt x="21" y="30"/>
                    <a:pt x="22" y="30"/>
                    <a:pt x="23" y="30"/>
                  </a:cubicBezTo>
                  <a:cubicBezTo>
                    <a:pt x="25" y="30"/>
                    <a:pt x="22" y="29"/>
                    <a:pt x="27" y="29"/>
                  </a:cubicBezTo>
                  <a:cubicBezTo>
                    <a:pt x="27" y="28"/>
                    <a:pt x="27" y="27"/>
                    <a:pt x="25" y="25"/>
                  </a:cubicBezTo>
                  <a:cubicBezTo>
                    <a:pt x="23" y="24"/>
                    <a:pt x="18" y="27"/>
                    <a:pt x="16" y="26"/>
                  </a:cubicBezTo>
                  <a:cubicBezTo>
                    <a:pt x="14" y="25"/>
                    <a:pt x="15" y="26"/>
                    <a:pt x="12" y="26"/>
                  </a:cubicBezTo>
                  <a:cubicBezTo>
                    <a:pt x="11" y="25"/>
                    <a:pt x="7" y="26"/>
                    <a:pt x="5" y="25"/>
                  </a:cubicBezTo>
                  <a:cubicBezTo>
                    <a:pt x="4" y="25"/>
                    <a:pt x="6" y="24"/>
                    <a:pt x="5" y="24"/>
                  </a:cubicBezTo>
                  <a:cubicBezTo>
                    <a:pt x="3" y="24"/>
                    <a:pt x="1" y="24"/>
                    <a:pt x="1" y="22"/>
                  </a:cubicBezTo>
                  <a:cubicBezTo>
                    <a:pt x="7" y="23"/>
                    <a:pt x="0" y="21"/>
                    <a:pt x="7" y="21"/>
                  </a:cubicBezTo>
                  <a:cubicBezTo>
                    <a:pt x="8" y="21"/>
                    <a:pt x="7" y="21"/>
                    <a:pt x="7" y="21"/>
                  </a:cubicBezTo>
                  <a:cubicBezTo>
                    <a:pt x="7" y="20"/>
                    <a:pt x="9" y="21"/>
                    <a:pt x="9" y="21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13" y="20"/>
                    <a:pt x="14" y="21"/>
                    <a:pt x="15" y="21"/>
                  </a:cubicBezTo>
                  <a:cubicBezTo>
                    <a:pt x="17" y="22"/>
                    <a:pt x="19" y="21"/>
                    <a:pt x="22" y="21"/>
                  </a:cubicBezTo>
                  <a:cubicBezTo>
                    <a:pt x="23" y="21"/>
                    <a:pt x="23" y="22"/>
                    <a:pt x="24" y="21"/>
                  </a:cubicBezTo>
                  <a:cubicBezTo>
                    <a:pt x="26" y="21"/>
                    <a:pt x="24" y="21"/>
                    <a:pt x="24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19"/>
                    <a:pt x="22" y="20"/>
                    <a:pt x="23" y="18"/>
                  </a:cubicBezTo>
                  <a:cubicBezTo>
                    <a:pt x="21" y="18"/>
                    <a:pt x="18" y="18"/>
                    <a:pt x="16" y="17"/>
                  </a:cubicBezTo>
                  <a:cubicBezTo>
                    <a:pt x="17" y="17"/>
                    <a:pt x="17" y="17"/>
                    <a:pt x="15" y="16"/>
                  </a:cubicBezTo>
                  <a:cubicBezTo>
                    <a:pt x="14" y="16"/>
                    <a:pt x="14" y="16"/>
                    <a:pt x="14" y="15"/>
                  </a:cubicBezTo>
                  <a:cubicBezTo>
                    <a:pt x="13" y="15"/>
                    <a:pt x="11" y="15"/>
                    <a:pt x="10" y="15"/>
                  </a:cubicBezTo>
                  <a:cubicBezTo>
                    <a:pt x="10" y="15"/>
                    <a:pt x="12" y="13"/>
                    <a:pt x="10" y="14"/>
                  </a:cubicBezTo>
                  <a:cubicBezTo>
                    <a:pt x="9" y="14"/>
                    <a:pt x="10" y="14"/>
                    <a:pt x="9" y="14"/>
                  </a:cubicBezTo>
                  <a:cubicBezTo>
                    <a:pt x="8" y="14"/>
                    <a:pt x="7" y="13"/>
                    <a:pt x="6" y="14"/>
                  </a:cubicBezTo>
                  <a:cubicBezTo>
                    <a:pt x="8" y="12"/>
                    <a:pt x="12" y="12"/>
                    <a:pt x="16" y="11"/>
                  </a:cubicBezTo>
                  <a:cubicBezTo>
                    <a:pt x="14" y="9"/>
                    <a:pt x="19" y="9"/>
                    <a:pt x="20" y="9"/>
                  </a:cubicBezTo>
                  <a:cubicBezTo>
                    <a:pt x="20" y="8"/>
                    <a:pt x="19" y="7"/>
                    <a:pt x="21" y="7"/>
                  </a:cubicBezTo>
                  <a:cubicBezTo>
                    <a:pt x="23" y="8"/>
                    <a:pt x="23" y="7"/>
                    <a:pt x="27" y="7"/>
                  </a:cubicBezTo>
                  <a:cubicBezTo>
                    <a:pt x="30" y="6"/>
                    <a:pt x="33" y="5"/>
                    <a:pt x="38" y="5"/>
                  </a:cubicBezTo>
                  <a:cubicBezTo>
                    <a:pt x="40" y="5"/>
                    <a:pt x="39" y="4"/>
                    <a:pt x="39" y="4"/>
                  </a:cubicBezTo>
                  <a:cubicBezTo>
                    <a:pt x="41" y="4"/>
                    <a:pt x="45" y="5"/>
                    <a:pt x="45" y="3"/>
                  </a:cubicBezTo>
                  <a:cubicBezTo>
                    <a:pt x="46" y="3"/>
                    <a:pt x="47" y="4"/>
                    <a:pt x="47" y="4"/>
                  </a:cubicBezTo>
                  <a:cubicBezTo>
                    <a:pt x="49" y="5"/>
                    <a:pt x="51" y="4"/>
                    <a:pt x="50" y="5"/>
                  </a:cubicBezTo>
                  <a:cubicBezTo>
                    <a:pt x="55" y="5"/>
                    <a:pt x="59" y="5"/>
                    <a:pt x="63" y="5"/>
                  </a:cubicBezTo>
                  <a:cubicBezTo>
                    <a:pt x="59" y="7"/>
                    <a:pt x="70" y="4"/>
                    <a:pt x="66" y="7"/>
                  </a:cubicBezTo>
                  <a:cubicBezTo>
                    <a:pt x="68" y="7"/>
                    <a:pt x="70" y="7"/>
                    <a:pt x="70" y="6"/>
                  </a:cubicBezTo>
                  <a:cubicBezTo>
                    <a:pt x="72" y="7"/>
                    <a:pt x="76" y="6"/>
                    <a:pt x="79" y="7"/>
                  </a:cubicBezTo>
                  <a:cubicBezTo>
                    <a:pt x="79" y="7"/>
                    <a:pt x="79" y="7"/>
                    <a:pt x="80" y="7"/>
                  </a:cubicBezTo>
                  <a:cubicBezTo>
                    <a:pt x="81" y="7"/>
                    <a:pt x="81" y="8"/>
                    <a:pt x="82" y="8"/>
                  </a:cubicBezTo>
                  <a:cubicBezTo>
                    <a:pt x="84" y="8"/>
                    <a:pt x="85" y="7"/>
                    <a:pt x="87" y="8"/>
                  </a:cubicBezTo>
                  <a:cubicBezTo>
                    <a:pt x="87" y="8"/>
                    <a:pt x="98" y="8"/>
                    <a:pt x="100" y="8"/>
                  </a:cubicBezTo>
                  <a:cubicBezTo>
                    <a:pt x="101" y="9"/>
                    <a:pt x="107" y="9"/>
                    <a:pt x="111" y="9"/>
                  </a:cubicBezTo>
                  <a:cubicBezTo>
                    <a:pt x="112" y="10"/>
                    <a:pt x="113" y="10"/>
                    <a:pt x="114" y="11"/>
                  </a:cubicBezTo>
                  <a:cubicBezTo>
                    <a:pt x="117" y="11"/>
                    <a:pt x="118" y="12"/>
                    <a:pt x="122" y="12"/>
                  </a:cubicBezTo>
                  <a:cubicBezTo>
                    <a:pt x="122" y="13"/>
                    <a:pt x="126" y="12"/>
                    <a:pt x="129" y="13"/>
                  </a:cubicBezTo>
                  <a:cubicBezTo>
                    <a:pt x="129" y="12"/>
                    <a:pt x="128" y="12"/>
                    <a:pt x="127" y="12"/>
                  </a:cubicBezTo>
                  <a:cubicBezTo>
                    <a:pt x="129" y="11"/>
                    <a:pt x="132" y="10"/>
                    <a:pt x="135" y="10"/>
                  </a:cubicBezTo>
                  <a:cubicBezTo>
                    <a:pt x="135" y="11"/>
                    <a:pt x="136" y="11"/>
                    <a:pt x="136" y="10"/>
                  </a:cubicBezTo>
                  <a:cubicBezTo>
                    <a:pt x="137" y="10"/>
                    <a:pt x="137" y="11"/>
                    <a:pt x="138" y="11"/>
                  </a:cubicBezTo>
                  <a:cubicBezTo>
                    <a:pt x="140" y="11"/>
                    <a:pt x="140" y="10"/>
                    <a:pt x="140" y="10"/>
                  </a:cubicBezTo>
                  <a:cubicBezTo>
                    <a:pt x="142" y="9"/>
                    <a:pt x="143" y="10"/>
                    <a:pt x="144" y="10"/>
                  </a:cubicBezTo>
                  <a:cubicBezTo>
                    <a:pt x="145" y="10"/>
                    <a:pt x="144" y="9"/>
                    <a:pt x="146" y="8"/>
                  </a:cubicBezTo>
                  <a:cubicBezTo>
                    <a:pt x="148" y="8"/>
                    <a:pt x="149" y="9"/>
                    <a:pt x="149" y="8"/>
                  </a:cubicBezTo>
                  <a:cubicBezTo>
                    <a:pt x="151" y="9"/>
                    <a:pt x="150" y="9"/>
                    <a:pt x="148" y="9"/>
                  </a:cubicBezTo>
                  <a:cubicBezTo>
                    <a:pt x="150" y="11"/>
                    <a:pt x="156" y="8"/>
                    <a:pt x="158" y="10"/>
                  </a:cubicBezTo>
                  <a:cubicBezTo>
                    <a:pt x="161" y="10"/>
                    <a:pt x="156" y="8"/>
                    <a:pt x="159" y="8"/>
                  </a:cubicBezTo>
                  <a:cubicBezTo>
                    <a:pt x="160" y="8"/>
                    <a:pt x="160" y="7"/>
                    <a:pt x="162" y="7"/>
                  </a:cubicBezTo>
                  <a:cubicBezTo>
                    <a:pt x="162" y="8"/>
                    <a:pt x="162" y="8"/>
                    <a:pt x="162" y="9"/>
                  </a:cubicBezTo>
                  <a:cubicBezTo>
                    <a:pt x="164" y="8"/>
                    <a:pt x="165" y="9"/>
                    <a:pt x="167" y="10"/>
                  </a:cubicBezTo>
                  <a:cubicBezTo>
                    <a:pt x="170" y="10"/>
                    <a:pt x="172" y="10"/>
                    <a:pt x="173" y="9"/>
                  </a:cubicBezTo>
                  <a:cubicBezTo>
                    <a:pt x="174" y="9"/>
                    <a:pt x="177" y="9"/>
                    <a:pt x="176" y="11"/>
                  </a:cubicBezTo>
                  <a:cubicBezTo>
                    <a:pt x="178" y="10"/>
                    <a:pt x="181" y="10"/>
                    <a:pt x="181" y="9"/>
                  </a:cubicBezTo>
                  <a:cubicBezTo>
                    <a:pt x="184" y="10"/>
                    <a:pt x="185" y="8"/>
                    <a:pt x="187" y="10"/>
                  </a:cubicBezTo>
                  <a:cubicBezTo>
                    <a:pt x="189" y="10"/>
                    <a:pt x="192" y="10"/>
                    <a:pt x="194" y="10"/>
                  </a:cubicBezTo>
                  <a:cubicBezTo>
                    <a:pt x="194" y="10"/>
                    <a:pt x="192" y="10"/>
                    <a:pt x="193" y="11"/>
                  </a:cubicBezTo>
                  <a:cubicBezTo>
                    <a:pt x="193" y="11"/>
                    <a:pt x="196" y="11"/>
                    <a:pt x="195" y="11"/>
                  </a:cubicBezTo>
                  <a:cubicBezTo>
                    <a:pt x="196" y="11"/>
                    <a:pt x="196" y="10"/>
                    <a:pt x="198" y="11"/>
                  </a:cubicBezTo>
                  <a:cubicBezTo>
                    <a:pt x="198" y="11"/>
                    <a:pt x="198" y="12"/>
                    <a:pt x="198" y="12"/>
                  </a:cubicBezTo>
                  <a:cubicBezTo>
                    <a:pt x="201" y="12"/>
                    <a:pt x="205" y="11"/>
                    <a:pt x="208" y="12"/>
                  </a:cubicBezTo>
                  <a:cubicBezTo>
                    <a:pt x="208" y="12"/>
                    <a:pt x="209" y="12"/>
                    <a:pt x="211" y="12"/>
                  </a:cubicBezTo>
                  <a:cubicBezTo>
                    <a:pt x="209" y="14"/>
                    <a:pt x="214" y="12"/>
                    <a:pt x="214" y="14"/>
                  </a:cubicBezTo>
                  <a:cubicBezTo>
                    <a:pt x="214" y="15"/>
                    <a:pt x="212" y="14"/>
                    <a:pt x="212" y="15"/>
                  </a:cubicBezTo>
                  <a:cubicBezTo>
                    <a:pt x="211" y="16"/>
                    <a:pt x="213" y="16"/>
                    <a:pt x="213" y="16"/>
                  </a:cubicBezTo>
                  <a:cubicBezTo>
                    <a:pt x="223" y="16"/>
                    <a:pt x="232" y="16"/>
                    <a:pt x="240" y="17"/>
                  </a:cubicBezTo>
                  <a:cubicBezTo>
                    <a:pt x="240" y="18"/>
                    <a:pt x="239" y="18"/>
                    <a:pt x="239" y="19"/>
                  </a:cubicBezTo>
                  <a:cubicBezTo>
                    <a:pt x="241" y="19"/>
                    <a:pt x="241" y="18"/>
                    <a:pt x="243" y="18"/>
                  </a:cubicBezTo>
                  <a:cubicBezTo>
                    <a:pt x="242" y="17"/>
                    <a:pt x="243" y="17"/>
                    <a:pt x="242" y="15"/>
                  </a:cubicBezTo>
                  <a:cubicBezTo>
                    <a:pt x="243" y="15"/>
                    <a:pt x="250" y="15"/>
                    <a:pt x="248" y="14"/>
                  </a:cubicBezTo>
                  <a:cubicBezTo>
                    <a:pt x="249" y="13"/>
                    <a:pt x="250" y="14"/>
                    <a:pt x="251" y="14"/>
                  </a:cubicBezTo>
                  <a:cubicBezTo>
                    <a:pt x="252" y="15"/>
                    <a:pt x="253" y="14"/>
                    <a:pt x="253" y="15"/>
                  </a:cubicBezTo>
                  <a:cubicBezTo>
                    <a:pt x="257" y="15"/>
                    <a:pt x="260" y="15"/>
                    <a:pt x="263" y="15"/>
                  </a:cubicBezTo>
                  <a:cubicBezTo>
                    <a:pt x="263" y="15"/>
                    <a:pt x="263" y="15"/>
                    <a:pt x="264" y="15"/>
                  </a:cubicBezTo>
                  <a:cubicBezTo>
                    <a:pt x="265" y="16"/>
                    <a:pt x="265" y="16"/>
                    <a:pt x="266" y="16"/>
                  </a:cubicBezTo>
                  <a:cubicBezTo>
                    <a:pt x="270" y="16"/>
                    <a:pt x="273" y="15"/>
                    <a:pt x="278" y="15"/>
                  </a:cubicBezTo>
                  <a:cubicBezTo>
                    <a:pt x="281" y="14"/>
                    <a:pt x="280" y="14"/>
                    <a:pt x="281" y="13"/>
                  </a:cubicBezTo>
                  <a:cubicBezTo>
                    <a:pt x="280" y="11"/>
                    <a:pt x="278" y="12"/>
                    <a:pt x="277" y="11"/>
                  </a:cubicBezTo>
                  <a:cubicBezTo>
                    <a:pt x="278" y="9"/>
                    <a:pt x="286" y="10"/>
                    <a:pt x="289" y="11"/>
                  </a:cubicBezTo>
                  <a:cubicBezTo>
                    <a:pt x="288" y="11"/>
                    <a:pt x="288" y="12"/>
                    <a:pt x="286" y="12"/>
                  </a:cubicBezTo>
                  <a:cubicBezTo>
                    <a:pt x="288" y="13"/>
                    <a:pt x="286" y="13"/>
                    <a:pt x="285" y="14"/>
                  </a:cubicBezTo>
                  <a:cubicBezTo>
                    <a:pt x="284" y="15"/>
                    <a:pt x="286" y="14"/>
                    <a:pt x="288" y="15"/>
                  </a:cubicBezTo>
                  <a:cubicBezTo>
                    <a:pt x="286" y="16"/>
                    <a:pt x="289" y="16"/>
                    <a:pt x="287" y="17"/>
                  </a:cubicBezTo>
                  <a:cubicBezTo>
                    <a:pt x="290" y="18"/>
                    <a:pt x="292" y="15"/>
                    <a:pt x="291" y="15"/>
                  </a:cubicBezTo>
                  <a:cubicBezTo>
                    <a:pt x="291" y="15"/>
                    <a:pt x="294" y="17"/>
                    <a:pt x="293" y="15"/>
                  </a:cubicBezTo>
                  <a:cubicBezTo>
                    <a:pt x="297" y="15"/>
                    <a:pt x="296" y="13"/>
                    <a:pt x="299" y="12"/>
                  </a:cubicBezTo>
                  <a:cubicBezTo>
                    <a:pt x="298" y="11"/>
                    <a:pt x="296" y="10"/>
                    <a:pt x="292" y="10"/>
                  </a:cubicBezTo>
                  <a:cubicBezTo>
                    <a:pt x="294" y="9"/>
                    <a:pt x="290" y="8"/>
                    <a:pt x="287" y="7"/>
                  </a:cubicBezTo>
                  <a:cubicBezTo>
                    <a:pt x="287" y="7"/>
                    <a:pt x="287" y="6"/>
                    <a:pt x="286" y="6"/>
                  </a:cubicBezTo>
                  <a:cubicBezTo>
                    <a:pt x="286" y="5"/>
                    <a:pt x="289" y="4"/>
                    <a:pt x="289" y="3"/>
                  </a:cubicBezTo>
                  <a:cubicBezTo>
                    <a:pt x="289" y="3"/>
                    <a:pt x="291" y="3"/>
                    <a:pt x="291" y="2"/>
                  </a:cubicBezTo>
                  <a:cubicBezTo>
                    <a:pt x="288" y="1"/>
                    <a:pt x="295" y="3"/>
                    <a:pt x="292" y="1"/>
                  </a:cubicBezTo>
                  <a:cubicBezTo>
                    <a:pt x="292" y="0"/>
                    <a:pt x="294" y="2"/>
                    <a:pt x="295" y="2"/>
                  </a:cubicBezTo>
                  <a:cubicBezTo>
                    <a:pt x="296" y="2"/>
                    <a:pt x="298" y="2"/>
                    <a:pt x="299" y="2"/>
                  </a:cubicBezTo>
                  <a:cubicBezTo>
                    <a:pt x="299" y="2"/>
                    <a:pt x="297" y="3"/>
                    <a:pt x="298" y="3"/>
                  </a:cubicBezTo>
                  <a:cubicBezTo>
                    <a:pt x="298" y="3"/>
                    <a:pt x="300" y="3"/>
                    <a:pt x="301" y="3"/>
                  </a:cubicBezTo>
                  <a:cubicBezTo>
                    <a:pt x="301" y="3"/>
                    <a:pt x="300" y="4"/>
                    <a:pt x="301" y="4"/>
                  </a:cubicBezTo>
                  <a:cubicBezTo>
                    <a:pt x="301" y="4"/>
                    <a:pt x="303" y="4"/>
                    <a:pt x="303" y="4"/>
                  </a:cubicBezTo>
                  <a:cubicBezTo>
                    <a:pt x="304" y="6"/>
                    <a:pt x="301" y="5"/>
                    <a:pt x="303" y="6"/>
                  </a:cubicBezTo>
                  <a:cubicBezTo>
                    <a:pt x="303" y="7"/>
                    <a:pt x="304" y="7"/>
                    <a:pt x="304" y="7"/>
                  </a:cubicBezTo>
                  <a:cubicBezTo>
                    <a:pt x="304" y="7"/>
                    <a:pt x="303" y="7"/>
                    <a:pt x="303" y="8"/>
                  </a:cubicBezTo>
                  <a:cubicBezTo>
                    <a:pt x="303" y="8"/>
                    <a:pt x="302" y="9"/>
                    <a:pt x="302" y="9"/>
                  </a:cubicBezTo>
                  <a:cubicBezTo>
                    <a:pt x="302" y="10"/>
                    <a:pt x="308" y="10"/>
                    <a:pt x="307" y="9"/>
                  </a:cubicBezTo>
                  <a:cubicBezTo>
                    <a:pt x="309" y="9"/>
                    <a:pt x="308" y="10"/>
                    <a:pt x="311" y="10"/>
                  </a:cubicBezTo>
                  <a:cubicBezTo>
                    <a:pt x="309" y="11"/>
                    <a:pt x="311" y="11"/>
                    <a:pt x="311" y="12"/>
                  </a:cubicBezTo>
                  <a:cubicBezTo>
                    <a:pt x="315" y="12"/>
                    <a:pt x="314" y="11"/>
                    <a:pt x="318" y="12"/>
                  </a:cubicBezTo>
                  <a:cubicBezTo>
                    <a:pt x="318" y="12"/>
                    <a:pt x="319" y="11"/>
                    <a:pt x="319" y="11"/>
                  </a:cubicBezTo>
                  <a:cubicBezTo>
                    <a:pt x="321" y="11"/>
                    <a:pt x="318" y="12"/>
                    <a:pt x="320" y="13"/>
                  </a:cubicBezTo>
                  <a:cubicBezTo>
                    <a:pt x="320" y="13"/>
                    <a:pt x="322" y="13"/>
                    <a:pt x="322" y="13"/>
                  </a:cubicBezTo>
                  <a:cubicBezTo>
                    <a:pt x="322" y="14"/>
                    <a:pt x="318" y="14"/>
                    <a:pt x="320" y="16"/>
                  </a:cubicBezTo>
                  <a:close/>
                  <a:moveTo>
                    <a:pt x="202" y="21"/>
                  </a:moveTo>
                  <a:cubicBezTo>
                    <a:pt x="201" y="20"/>
                    <a:pt x="203" y="20"/>
                    <a:pt x="202" y="20"/>
                  </a:cubicBezTo>
                  <a:cubicBezTo>
                    <a:pt x="202" y="20"/>
                    <a:pt x="202" y="20"/>
                    <a:pt x="201" y="20"/>
                  </a:cubicBezTo>
                  <a:cubicBezTo>
                    <a:pt x="201" y="20"/>
                    <a:pt x="201" y="19"/>
                    <a:pt x="200" y="19"/>
                  </a:cubicBezTo>
                  <a:cubicBezTo>
                    <a:pt x="198" y="20"/>
                    <a:pt x="194" y="21"/>
                    <a:pt x="192" y="20"/>
                  </a:cubicBezTo>
                  <a:cubicBezTo>
                    <a:pt x="191" y="19"/>
                    <a:pt x="196" y="20"/>
                    <a:pt x="195" y="18"/>
                  </a:cubicBezTo>
                  <a:cubicBezTo>
                    <a:pt x="194" y="18"/>
                    <a:pt x="193" y="18"/>
                    <a:pt x="193" y="18"/>
                  </a:cubicBezTo>
                  <a:cubicBezTo>
                    <a:pt x="191" y="18"/>
                    <a:pt x="190" y="19"/>
                    <a:pt x="189" y="19"/>
                  </a:cubicBezTo>
                  <a:cubicBezTo>
                    <a:pt x="187" y="19"/>
                    <a:pt x="184" y="19"/>
                    <a:pt x="182" y="19"/>
                  </a:cubicBezTo>
                  <a:cubicBezTo>
                    <a:pt x="182" y="19"/>
                    <a:pt x="182" y="20"/>
                    <a:pt x="181" y="20"/>
                  </a:cubicBezTo>
                  <a:cubicBezTo>
                    <a:pt x="178" y="20"/>
                    <a:pt x="174" y="20"/>
                    <a:pt x="171" y="20"/>
                  </a:cubicBezTo>
                  <a:cubicBezTo>
                    <a:pt x="171" y="21"/>
                    <a:pt x="170" y="22"/>
                    <a:pt x="171" y="22"/>
                  </a:cubicBezTo>
                  <a:cubicBezTo>
                    <a:pt x="171" y="21"/>
                    <a:pt x="172" y="21"/>
                    <a:pt x="172" y="22"/>
                  </a:cubicBezTo>
                  <a:cubicBezTo>
                    <a:pt x="176" y="23"/>
                    <a:pt x="183" y="20"/>
                    <a:pt x="184" y="22"/>
                  </a:cubicBezTo>
                  <a:cubicBezTo>
                    <a:pt x="182" y="21"/>
                    <a:pt x="183" y="22"/>
                    <a:pt x="181" y="23"/>
                  </a:cubicBezTo>
                  <a:cubicBezTo>
                    <a:pt x="179" y="23"/>
                    <a:pt x="178" y="23"/>
                    <a:pt x="177" y="24"/>
                  </a:cubicBezTo>
                  <a:cubicBezTo>
                    <a:pt x="182" y="24"/>
                    <a:pt x="185" y="23"/>
                    <a:pt x="190" y="23"/>
                  </a:cubicBezTo>
                  <a:cubicBezTo>
                    <a:pt x="190" y="24"/>
                    <a:pt x="190" y="25"/>
                    <a:pt x="191" y="25"/>
                  </a:cubicBezTo>
                  <a:cubicBezTo>
                    <a:pt x="191" y="24"/>
                    <a:pt x="192" y="24"/>
                    <a:pt x="194" y="24"/>
                  </a:cubicBezTo>
                  <a:cubicBezTo>
                    <a:pt x="194" y="23"/>
                    <a:pt x="194" y="23"/>
                    <a:pt x="196" y="22"/>
                  </a:cubicBezTo>
                  <a:cubicBezTo>
                    <a:pt x="198" y="21"/>
                    <a:pt x="197" y="22"/>
                    <a:pt x="200" y="22"/>
                  </a:cubicBezTo>
                  <a:cubicBezTo>
                    <a:pt x="200" y="22"/>
                    <a:pt x="200" y="21"/>
                    <a:pt x="202" y="21"/>
                  </a:cubicBezTo>
                  <a:close/>
                  <a:moveTo>
                    <a:pt x="209" y="38"/>
                  </a:moveTo>
                  <a:cubicBezTo>
                    <a:pt x="209" y="37"/>
                    <a:pt x="213" y="37"/>
                    <a:pt x="214" y="36"/>
                  </a:cubicBezTo>
                  <a:cubicBezTo>
                    <a:pt x="214" y="36"/>
                    <a:pt x="215" y="36"/>
                    <a:pt x="216" y="36"/>
                  </a:cubicBezTo>
                  <a:cubicBezTo>
                    <a:pt x="217" y="36"/>
                    <a:pt x="219" y="36"/>
                    <a:pt x="221" y="36"/>
                  </a:cubicBezTo>
                  <a:cubicBezTo>
                    <a:pt x="221" y="36"/>
                    <a:pt x="221" y="35"/>
                    <a:pt x="222" y="35"/>
                  </a:cubicBezTo>
                  <a:cubicBezTo>
                    <a:pt x="224" y="34"/>
                    <a:pt x="226" y="35"/>
                    <a:pt x="227" y="34"/>
                  </a:cubicBezTo>
                  <a:cubicBezTo>
                    <a:pt x="226" y="34"/>
                    <a:pt x="225" y="34"/>
                    <a:pt x="227" y="34"/>
                  </a:cubicBezTo>
                  <a:cubicBezTo>
                    <a:pt x="229" y="34"/>
                    <a:pt x="229" y="33"/>
                    <a:pt x="229" y="34"/>
                  </a:cubicBezTo>
                  <a:cubicBezTo>
                    <a:pt x="230" y="34"/>
                    <a:pt x="231" y="33"/>
                    <a:pt x="230" y="33"/>
                  </a:cubicBezTo>
                  <a:cubicBezTo>
                    <a:pt x="229" y="34"/>
                    <a:pt x="231" y="32"/>
                    <a:pt x="232" y="33"/>
                  </a:cubicBezTo>
                  <a:cubicBezTo>
                    <a:pt x="233" y="33"/>
                    <a:pt x="235" y="32"/>
                    <a:pt x="234" y="31"/>
                  </a:cubicBezTo>
                  <a:cubicBezTo>
                    <a:pt x="231" y="31"/>
                    <a:pt x="230" y="32"/>
                    <a:pt x="227" y="32"/>
                  </a:cubicBezTo>
                  <a:cubicBezTo>
                    <a:pt x="227" y="32"/>
                    <a:pt x="226" y="33"/>
                    <a:pt x="225" y="33"/>
                  </a:cubicBezTo>
                  <a:cubicBezTo>
                    <a:pt x="221" y="34"/>
                    <a:pt x="222" y="33"/>
                    <a:pt x="220" y="33"/>
                  </a:cubicBezTo>
                  <a:cubicBezTo>
                    <a:pt x="219" y="33"/>
                    <a:pt x="219" y="34"/>
                    <a:pt x="218" y="33"/>
                  </a:cubicBezTo>
                  <a:cubicBezTo>
                    <a:pt x="216" y="33"/>
                    <a:pt x="216" y="33"/>
                    <a:pt x="214" y="33"/>
                  </a:cubicBezTo>
                  <a:cubicBezTo>
                    <a:pt x="213" y="33"/>
                    <a:pt x="214" y="32"/>
                    <a:pt x="213" y="32"/>
                  </a:cubicBezTo>
                  <a:cubicBezTo>
                    <a:pt x="213" y="33"/>
                    <a:pt x="212" y="33"/>
                    <a:pt x="212" y="33"/>
                  </a:cubicBezTo>
                  <a:cubicBezTo>
                    <a:pt x="212" y="34"/>
                    <a:pt x="213" y="34"/>
                    <a:pt x="214" y="34"/>
                  </a:cubicBezTo>
                  <a:cubicBezTo>
                    <a:pt x="210" y="34"/>
                    <a:pt x="211" y="35"/>
                    <a:pt x="210" y="35"/>
                  </a:cubicBezTo>
                  <a:cubicBezTo>
                    <a:pt x="208" y="36"/>
                    <a:pt x="206" y="36"/>
                    <a:pt x="206" y="36"/>
                  </a:cubicBezTo>
                  <a:cubicBezTo>
                    <a:pt x="206" y="38"/>
                    <a:pt x="201" y="36"/>
                    <a:pt x="203" y="38"/>
                  </a:cubicBezTo>
                  <a:cubicBezTo>
                    <a:pt x="205" y="38"/>
                    <a:pt x="207" y="38"/>
                    <a:pt x="209" y="38"/>
                  </a:cubicBezTo>
                  <a:close/>
                  <a:moveTo>
                    <a:pt x="281" y="57"/>
                  </a:moveTo>
                  <a:cubicBezTo>
                    <a:pt x="280" y="57"/>
                    <a:pt x="280" y="57"/>
                    <a:pt x="280" y="57"/>
                  </a:cubicBezTo>
                  <a:cubicBezTo>
                    <a:pt x="280" y="57"/>
                    <a:pt x="277" y="58"/>
                    <a:pt x="277" y="58"/>
                  </a:cubicBezTo>
                  <a:cubicBezTo>
                    <a:pt x="276" y="58"/>
                    <a:pt x="278" y="60"/>
                    <a:pt x="276" y="60"/>
                  </a:cubicBezTo>
                  <a:cubicBezTo>
                    <a:pt x="276" y="59"/>
                    <a:pt x="276" y="58"/>
                    <a:pt x="275" y="58"/>
                  </a:cubicBezTo>
                  <a:cubicBezTo>
                    <a:pt x="275" y="59"/>
                    <a:pt x="275" y="60"/>
                    <a:pt x="275" y="60"/>
                  </a:cubicBezTo>
                  <a:cubicBezTo>
                    <a:pt x="277" y="60"/>
                    <a:pt x="278" y="60"/>
                    <a:pt x="280" y="60"/>
                  </a:cubicBezTo>
                  <a:cubicBezTo>
                    <a:pt x="279" y="61"/>
                    <a:pt x="282" y="62"/>
                    <a:pt x="282" y="62"/>
                  </a:cubicBezTo>
                  <a:cubicBezTo>
                    <a:pt x="283" y="64"/>
                    <a:pt x="283" y="63"/>
                    <a:pt x="285" y="64"/>
                  </a:cubicBezTo>
                  <a:cubicBezTo>
                    <a:pt x="284" y="64"/>
                    <a:pt x="283" y="64"/>
                    <a:pt x="283" y="65"/>
                  </a:cubicBezTo>
                  <a:cubicBezTo>
                    <a:pt x="283" y="66"/>
                    <a:pt x="284" y="66"/>
                    <a:pt x="284" y="66"/>
                  </a:cubicBezTo>
                  <a:cubicBezTo>
                    <a:pt x="285" y="66"/>
                    <a:pt x="287" y="66"/>
                    <a:pt x="288" y="66"/>
                  </a:cubicBezTo>
                  <a:cubicBezTo>
                    <a:pt x="289" y="66"/>
                    <a:pt x="289" y="65"/>
                    <a:pt x="289" y="64"/>
                  </a:cubicBezTo>
                  <a:cubicBezTo>
                    <a:pt x="288" y="63"/>
                    <a:pt x="287" y="63"/>
                    <a:pt x="286" y="63"/>
                  </a:cubicBezTo>
                  <a:cubicBezTo>
                    <a:pt x="288" y="60"/>
                    <a:pt x="286" y="61"/>
                    <a:pt x="285" y="61"/>
                  </a:cubicBezTo>
                  <a:cubicBezTo>
                    <a:pt x="284" y="60"/>
                    <a:pt x="284" y="58"/>
                    <a:pt x="283" y="57"/>
                  </a:cubicBezTo>
                  <a:cubicBezTo>
                    <a:pt x="282" y="57"/>
                    <a:pt x="282" y="57"/>
                    <a:pt x="281" y="57"/>
                  </a:cubicBezTo>
                  <a:close/>
                  <a:moveTo>
                    <a:pt x="320" y="72"/>
                  </a:moveTo>
                  <a:cubicBezTo>
                    <a:pt x="316" y="71"/>
                    <a:pt x="317" y="73"/>
                    <a:pt x="316" y="73"/>
                  </a:cubicBezTo>
                  <a:cubicBezTo>
                    <a:pt x="315" y="72"/>
                    <a:pt x="315" y="72"/>
                    <a:pt x="314" y="72"/>
                  </a:cubicBezTo>
                  <a:cubicBezTo>
                    <a:pt x="314" y="74"/>
                    <a:pt x="310" y="73"/>
                    <a:pt x="309" y="74"/>
                  </a:cubicBezTo>
                  <a:cubicBezTo>
                    <a:pt x="308" y="74"/>
                    <a:pt x="309" y="74"/>
                    <a:pt x="308" y="75"/>
                  </a:cubicBezTo>
                  <a:cubicBezTo>
                    <a:pt x="307" y="75"/>
                    <a:pt x="306" y="75"/>
                    <a:pt x="306" y="75"/>
                  </a:cubicBezTo>
                  <a:cubicBezTo>
                    <a:pt x="307" y="75"/>
                    <a:pt x="306" y="76"/>
                    <a:pt x="306" y="77"/>
                  </a:cubicBezTo>
                  <a:cubicBezTo>
                    <a:pt x="308" y="78"/>
                    <a:pt x="308" y="76"/>
                    <a:pt x="310" y="76"/>
                  </a:cubicBezTo>
                  <a:cubicBezTo>
                    <a:pt x="312" y="75"/>
                    <a:pt x="313" y="76"/>
                    <a:pt x="316" y="76"/>
                  </a:cubicBezTo>
                  <a:cubicBezTo>
                    <a:pt x="317" y="76"/>
                    <a:pt x="317" y="75"/>
                    <a:pt x="319" y="75"/>
                  </a:cubicBezTo>
                  <a:cubicBezTo>
                    <a:pt x="321" y="75"/>
                    <a:pt x="324" y="76"/>
                    <a:pt x="325" y="76"/>
                  </a:cubicBezTo>
                  <a:cubicBezTo>
                    <a:pt x="324" y="76"/>
                    <a:pt x="323" y="76"/>
                    <a:pt x="323" y="77"/>
                  </a:cubicBezTo>
                  <a:cubicBezTo>
                    <a:pt x="323" y="76"/>
                    <a:pt x="324" y="77"/>
                    <a:pt x="324" y="77"/>
                  </a:cubicBezTo>
                  <a:cubicBezTo>
                    <a:pt x="324" y="77"/>
                    <a:pt x="325" y="77"/>
                    <a:pt x="325" y="77"/>
                  </a:cubicBezTo>
                  <a:cubicBezTo>
                    <a:pt x="328" y="77"/>
                    <a:pt x="327" y="77"/>
                    <a:pt x="330" y="76"/>
                  </a:cubicBezTo>
                  <a:cubicBezTo>
                    <a:pt x="333" y="75"/>
                    <a:pt x="334" y="77"/>
                    <a:pt x="336" y="76"/>
                  </a:cubicBezTo>
                  <a:cubicBezTo>
                    <a:pt x="334" y="76"/>
                    <a:pt x="337" y="74"/>
                    <a:pt x="334" y="75"/>
                  </a:cubicBezTo>
                  <a:cubicBezTo>
                    <a:pt x="333" y="76"/>
                    <a:pt x="332" y="73"/>
                    <a:pt x="332" y="73"/>
                  </a:cubicBezTo>
                  <a:cubicBezTo>
                    <a:pt x="332" y="73"/>
                    <a:pt x="330" y="73"/>
                    <a:pt x="331" y="72"/>
                  </a:cubicBezTo>
                  <a:cubicBezTo>
                    <a:pt x="329" y="72"/>
                    <a:pt x="327" y="72"/>
                    <a:pt x="326" y="72"/>
                  </a:cubicBezTo>
                  <a:cubicBezTo>
                    <a:pt x="326" y="71"/>
                    <a:pt x="327" y="71"/>
                    <a:pt x="326" y="70"/>
                  </a:cubicBezTo>
                  <a:cubicBezTo>
                    <a:pt x="322" y="71"/>
                    <a:pt x="323" y="70"/>
                    <a:pt x="320" y="70"/>
                  </a:cubicBezTo>
                  <a:cubicBezTo>
                    <a:pt x="319" y="71"/>
                    <a:pt x="318" y="71"/>
                    <a:pt x="320" y="72"/>
                  </a:cubicBezTo>
                  <a:close/>
                  <a:moveTo>
                    <a:pt x="346" y="84"/>
                  </a:moveTo>
                  <a:cubicBezTo>
                    <a:pt x="346" y="84"/>
                    <a:pt x="345" y="84"/>
                    <a:pt x="345" y="84"/>
                  </a:cubicBezTo>
                  <a:cubicBezTo>
                    <a:pt x="350" y="84"/>
                    <a:pt x="345" y="80"/>
                    <a:pt x="349" y="81"/>
                  </a:cubicBezTo>
                  <a:cubicBezTo>
                    <a:pt x="351" y="82"/>
                    <a:pt x="352" y="80"/>
                    <a:pt x="355" y="81"/>
                  </a:cubicBezTo>
                  <a:cubicBezTo>
                    <a:pt x="354" y="78"/>
                    <a:pt x="346" y="77"/>
                    <a:pt x="340" y="78"/>
                  </a:cubicBezTo>
                  <a:cubicBezTo>
                    <a:pt x="340" y="78"/>
                    <a:pt x="339" y="77"/>
                    <a:pt x="339" y="77"/>
                  </a:cubicBezTo>
                  <a:cubicBezTo>
                    <a:pt x="337" y="76"/>
                    <a:pt x="336" y="78"/>
                    <a:pt x="334" y="78"/>
                  </a:cubicBezTo>
                  <a:cubicBezTo>
                    <a:pt x="333" y="78"/>
                    <a:pt x="333" y="77"/>
                    <a:pt x="331" y="77"/>
                  </a:cubicBezTo>
                  <a:cubicBezTo>
                    <a:pt x="330" y="77"/>
                    <a:pt x="330" y="78"/>
                    <a:pt x="329" y="78"/>
                  </a:cubicBezTo>
                  <a:cubicBezTo>
                    <a:pt x="327" y="78"/>
                    <a:pt x="326" y="78"/>
                    <a:pt x="325" y="79"/>
                  </a:cubicBezTo>
                  <a:cubicBezTo>
                    <a:pt x="325" y="79"/>
                    <a:pt x="324" y="80"/>
                    <a:pt x="323" y="80"/>
                  </a:cubicBezTo>
                  <a:cubicBezTo>
                    <a:pt x="323" y="84"/>
                    <a:pt x="321" y="84"/>
                    <a:pt x="322" y="88"/>
                  </a:cubicBezTo>
                  <a:cubicBezTo>
                    <a:pt x="325" y="89"/>
                    <a:pt x="323" y="87"/>
                    <a:pt x="327" y="87"/>
                  </a:cubicBezTo>
                  <a:cubicBezTo>
                    <a:pt x="326" y="87"/>
                    <a:pt x="327" y="86"/>
                    <a:pt x="328" y="85"/>
                  </a:cubicBezTo>
                  <a:cubicBezTo>
                    <a:pt x="329" y="84"/>
                    <a:pt x="328" y="83"/>
                    <a:pt x="329" y="82"/>
                  </a:cubicBezTo>
                  <a:cubicBezTo>
                    <a:pt x="329" y="81"/>
                    <a:pt x="330" y="81"/>
                    <a:pt x="331" y="81"/>
                  </a:cubicBezTo>
                  <a:cubicBezTo>
                    <a:pt x="331" y="80"/>
                    <a:pt x="330" y="79"/>
                    <a:pt x="331" y="79"/>
                  </a:cubicBezTo>
                  <a:cubicBezTo>
                    <a:pt x="333" y="79"/>
                    <a:pt x="335" y="79"/>
                    <a:pt x="335" y="79"/>
                  </a:cubicBezTo>
                  <a:cubicBezTo>
                    <a:pt x="334" y="80"/>
                    <a:pt x="339" y="79"/>
                    <a:pt x="338" y="80"/>
                  </a:cubicBezTo>
                  <a:cubicBezTo>
                    <a:pt x="339" y="82"/>
                    <a:pt x="339" y="81"/>
                    <a:pt x="338" y="83"/>
                  </a:cubicBezTo>
                  <a:cubicBezTo>
                    <a:pt x="339" y="83"/>
                    <a:pt x="340" y="83"/>
                    <a:pt x="340" y="83"/>
                  </a:cubicBezTo>
                  <a:cubicBezTo>
                    <a:pt x="340" y="83"/>
                    <a:pt x="338" y="83"/>
                    <a:pt x="338" y="84"/>
                  </a:cubicBezTo>
                  <a:cubicBezTo>
                    <a:pt x="342" y="83"/>
                    <a:pt x="345" y="85"/>
                    <a:pt x="346" y="84"/>
                  </a:cubicBezTo>
                  <a:close/>
                  <a:moveTo>
                    <a:pt x="364" y="82"/>
                  </a:moveTo>
                  <a:cubicBezTo>
                    <a:pt x="364" y="82"/>
                    <a:pt x="364" y="83"/>
                    <a:pt x="364" y="83"/>
                  </a:cubicBezTo>
                  <a:cubicBezTo>
                    <a:pt x="363" y="84"/>
                    <a:pt x="358" y="82"/>
                    <a:pt x="356" y="83"/>
                  </a:cubicBezTo>
                  <a:cubicBezTo>
                    <a:pt x="357" y="83"/>
                    <a:pt x="355" y="83"/>
                    <a:pt x="354" y="84"/>
                  </a:cubicBezTo>
                  <a:cubicBezTo>
                    <a:pt x="357" y="85"/>
                    <a:pt x="357" y="85"/>
                    <a:pt x="360" y="84"/>
                  </a:cubicBezTo>
                  <a:cubicBezTo>
                    <a:pt x="362" y="84"/>
                    <a:pt x="366" y="85"/>
                    <a:pt x="367" y="84"/>
                  </a:cubicBezTo>
                  <a:cubicBezTo>
                    <a:pt x="367" y="84"/>
                    <a:pt x="366" y="84"/>
                    <a:pt x="367" y="84"/>
                  </a:cubicBezTo>
                  <a:cubicBezTo>
                    <a:pt x="368" y="83"/>
                    <a:pt x="369" y="83"/>
                    <a:pt x="369" y="83"/>
                  </a:cubicBezTo>
                  <a:cubicBezTo>
                    <a:pt x="367" y="83"/>
                    <a:pt x="366" y="82"/>
                    <a:pt x="364" y="82"/>
                  </a:cubicBezTo>
                  <a:close/>
                  <a:moveTo>
                    <a:pt x="350" y="86"/>
                  </a:moveTo>
                  <a:cubicBezTo>
                    <a:pt x="350" y="86"/>
                    <a:pt x="350" y="85"/>
                    <a:pt x="348" y="85"/>
                  </a:cubicBezTo>
                  <a:cubicBezTo>
                    <a:pt x="348" y="86"/>
                    <a:pt x="349" y="86"/>
                    <a:pt x="348" y="86"/>
                  </a:cubicBezTo>
                  <a:cubicBezTo>
                    <a:pt x="347" y="86"/>
                    <a:pt x="345" y="86"/>
                    <a:pt x="343" y="86"/>
                  </a:cubicBezTo>
                  <a:cubicBezTo>
                    <a:pt x="345" y="88"/>
                    <a:pt x="340" y="87"/>
                    <a:pt x="340" y="88"/>
                  </a:cubicBezTo>
                  <a:cubicBezTo>
                    <a:pt x="341" y="88"/>
                    <a:pt x="342" y="88"/>
                    <a:pt x="343" y="88"/>
                  </a:cubicBezTo>
                  <a:cubicBezTo>
                    <a:pt x="343" y="88"/>
                    <a:pt x="343" y="88"/>
                    <a:pt x="342" y="89"/>
                  </a:cubicBezTo>
                  <a:cubicBezTo>
                    <a:pt x="345" y="89"/>
                    <a:pt x="344" y="88"/>
                    <a:pt x="346" y="88"/>
                  </a:cubicBezTo>
                  <a:cubicBezTo>
                    <a:pt x="347" y="88"/>
                    <a:pt x="349" y="89"/>
                    <a:pt x="351" y="88"/>
                  </a:cubicBezTo>
                  <a:cubicBezTo>
                    <a:pt x="351" y="86"/>
                    <a:pt x="358" y="88"/>
                    <a:pt x="356" y="85"/>
                  </a:cubicBezTo>
                  <a:cubicBezTo>
                    <a:pt x="353" y="85"/>
                    <a:pt x="351" y="86"/>
                    <a:pt x="35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93E05890-3954-4868-B623-7FE8A6929FB4}"/>
                </a:ext>
              </a:extLst>
            </p:cNvPr>
            <p:cNvSpPr/>
            <p:nvPr/>
          </p:nvSpPr>
          <p:spPr bwMode="auto">
            <a:xfrm>
              <a:off x="4052888" y="3729038"/>
              <a:ext cx="120650" cy="90488"/>
            </a:xfrm>
            <a:custGeom>
              <a:avLst/>
              <a:gdLst>
                <a:gd name="T0" fmla="*/ 9 w 32"/>
                <a:gd name="T1" fmla="*/ 2 h 24"/>
                <a:gd name="T2" fmla="*/ 16 w 32"/>
                <a:gd name="T3" fmla="*/ 2 h 24"/>
                <a:gd name="T4" fmla="*/ 17 w 32"/>
                <a:gd name="T5" fmla="*/ 4 h 24"/>
                <a:gd name="T6" fmla="*/ 12 w 32"/>
                <a:gd name="T7" fmla="*/ 6 h 24"/>
                <a:gd name="T8" fmla="*/ 18 w 32"/>
                <a:gd name="T9" fmla="*/ 7 h 24"/>
                <a:gd name="T10" fmla="*/ 21 w 32"/>
                <a:gd name="T11" fmla="*/ 11 h 24"/>
                <a:gd name="T12" fmla="*/ 23 w 32"/>
                <a:gd name="T13" fmla="*/ 12 h 24"/>
                <a:gd name="T14" fmla="*/ 27 w 32"/>
                <a:gd name="T15" fmla="*/ 13 h 24"/>
                <a:gd name="T16" fmla="*/ 25 w 32"/>
                <a:gd name="T17" fmla="*/ 15 h 24"/>
                <a:gd name="T18" fmla="*/ 31 w 32"/>
                <a:gd name="T19" fmla="*/ 15 h 24"/>
                <a:gd name="T20" fmla="*/ 31 w 32"/>
                <a:gd name="T21" fmla="*/ 18 h 24"/>
                <a:gd name="T22" fmla="*/ 29 w 32"/>
                <a:gd name="T23" fmla="*/ 18 h 24"/>
                <a:gd name="T24" fmla="*/ 31 w 32"/>
                <a:gd name="T25" fmla="*/ 19 h 24"/>
                <a:gd name="T26" fmla="*/ 29 w 32"/>
                <a:gd name="T27" fmla="*/ 20 h 24"/>
                <a:gd name="T28" fmla="*/ 26 w 32"/>
                <a:gd name="T29" fmla="*/ 21 h 24"/>
                <a:gd name="T30" fmla="*/ 16 w 32"/>
                <a:gd name="T31" fmla="*/ 21 h 24"/>
                <a:gd name="T32" fmla="*/ 12 w 32"/>
                <a:gd name="T33" fmla="*/ 21 h 24"/>
                <a:gd name="T34" fmla="*/ 5 w 32"/>
                <a:gd name="T35" fmla="*/ 21 h 24"/>
                <a:gd name="T36" fmla="*/ 7 w 32"/>
                <a:gd name="T37" fmla="*/ 21 h 24"/>
                <a:gd name="T38" fmla="*/ 8 w 32"/>
                <a:gd name="T39" fmla="*/ 21 h 24"/>
                <a:gd name="T40" fmla="*/ 9 w 32"/>
                <a:gd name="T41" fmla="*/ 20 h 24"/>
                <a:gd name="T42" fmla="*/ 15 w 32"/>
                <a:gd name="T43" fmla="*/ 20 h 24"/>
                <a:gd name="T44" fmla="*/ 7 w 32"/>
                <a:gd name="T45" fmla="*/ 18 h 24"/>
                <a:gd name="T46" fmla="*/ 7 w 32"/>
                <a:gd name="T47" fmla="*/ 15 h 24"/>
                <a:gd name="T48" fmla="*/ 9 w 32"/>
                <a:gd name="T49" fmla="*/ 15 h 24"/>
                <a:gd name="T50" fmla="*/ 13 w 32"/>
                <a:gd name="T51" fmla="*/ 15 h 24"/>
                <a:gd name="T52" fmla="*/ 14 w 32"/>
                <a:gd name="T53" fmla="*/ 12 h 24"/>
                <a:gd name="T54" fmla="*/ 11 w 32"/>
                <a:gd name="T55" fmla="*/ 10 h 24"/>
                <a:gd name="T56" fmla="*/ 7 w 32"/>
                <a:gd name="T57" fmla="*/ 10 h 24"/>
                <a:gd name="T58" fmla="*/ 7 w 32"/>
                <a:gd name="T59" fmla="*/ 8 h 24"/>
                <a:gd name="T60" fmla="*/ 3 w 32"/>
                <a:gd name="T61" fmla="*/ 7 h 24"/>
                <a:gd name="T62" fmla="*/ 0 w 32"/>
                <a:gd name="T63" fmla="*/ 2 h 24"/>
                <a:gd name="T64" fmla="*/ 5 w 32"/>
                <a:gd name="T65" fmla="*/ 0 h 24"/>
                <a:gd name="T66" fmla="*/ 14 w 32"/>
                <a:gd name="T67" fmla="*/ 0 h 24"/>
                <a:gd name="T68" fmla="*/ 9 w 32"/>
                <a:gd name="T6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" h="24">
                  <a:moveTo>
                    <a:pt x="9" y="2"/>
                  </a:moveTo>
                  <a:cubicBezTo>
                    <a:pt x="10" y="3"/>
                    <a:pt x="14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5" y="5"/>
                    <a:pt x="13" y="5"/>
                    <a:pt x="12" y="6"/>
                  </a:cubicBezTo>
                  <a:cubicBezTo>
                    <a:pt x="13" y="7"/>
                    <a:pt x="15" y="7"/>
                    <a:pt x="18" y="7"/>
                  </a:cubicBezTo>
                  <a:cubicBezTo>
                    <a:pt x="18" y="9"/>
                    <a:pt x="22" y="9"/>
                    <a:pt x="21" y="11"/>
                  </a:cubicBezTo>
                  <a:cubicBezTo>
                    <a:pt x="21" y="11"/>
                    <a:pt x="23" y="11"/>
                    <a:pt x="23" y="12"/>
                  </a:cubicBezTo>
                  <a:cubicBezTo>
                    <a:pt x="23" y="13"/>
                    <a:pt x="26" y="12"/>
                    <a:pt x="27" y="13"/>
                  </a:cubicBezTo>
                  <a:cubicBezTo>
                    <a:pt x="27" y="13"/>
                    <a:pt x="26" y="14"/>
                    <a:pt x="25" y="15"/>
                  </a:cubicBezTo>
                  <a:cubicBezTo>
                    <a:pt x="28" y="15"/>
                    <a:pt x="30" y="15"/>
                    <a:pt x="31" y="15"/>
                  </a:cubicBezTo>
                  <a:cubicBezTo>
                    <a:pt x="30" y="16"/>
                    <a:pt x="32" y="17"/>
                    <a:pt x="31" y="18"/>
                  </a:cubicBezTo>
                  <a:cubicBezTo>
                    <a:pt x="31" y="18"/>
                    <a:pt x="29" y="18"/>
                    <a:pt x="29" y="18"/>
                  </a:cubicBezTo>
                  <a:cubicBezTo>
                    <a:pt x="29" y="19"/>
                    <a:pt x="30" y="18"/>
                    <a:pt x="31" y="19"/>
                  </a:cubicBezTo>
                  <a:cubicBezTo>
                    <a:pt x="30" y="19"/>
                    <a:pt x="29" y="19"/>
                    <a:pt x="29" y="20"/>
                  </a:cubicBezTo>
                  <a:cubicBezTo>
                    <a:pt x="28" y="20"/>
                    <a:pt x="28" y="21"/>
                    <a:pt x="26" y="21"/>
                  </a:cubicBezTo>
                  <a:cubicBezTo>
                    <a:pt x="23" y="21"/>
                    <a:pt x="20" y="20"/>
                    <a:pt x="16" y="21"/>
                  </a:cubicBezTo>
                  <a:cubicBezTo>
                    <a:pt x="14" y="21"/>
                    <a:pt x="15" y="21"/>
                    <a:pt x="12" y="21"/>
                  </a:cubicBezTo>
                  <a:cubicBezTo>
                    <a:pt x="11" y="22"/>
                    <a:pt x="5" y="24"/>
                    <a:pt x="5" y="21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9" y="21"/>
                    <a:pt x="8" y="21"/>
                  </a:cubicBezTo>
                  <a:cubicBezTo>
                    <a:pt x="10" y="21"/>
                    <a:pt x="8" y="20"/>
                    <a:pt x="9" y="20"/>
                  </a:cubicBezTo>
                  <a:cubicBezTo>
                    <a:pt x="11" y="20"/>
                    <a:pt x="13" y="20"/>
                    <a:pt x="15" y="20"/>
                  </a:cubicBezTo>
                  <a:cubicBezTo>
                    <a:pt x="14" y="17"/>
                    <a:pt x="10" y="19"/>
                    <a:pt x="7" y="18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9" y="15"/>
                    <a:pt x="11" y="15"/>
                    <a:pt x="9" y="15"/>
                  </a:cubicBezTo>
                  <a:cubicBezTo>
                    <a:pt x="10" y="13"/>
                    <a:pt x="11" y="15"/>
                    <a:pt x="13" y="15"/>
                  </a:cubicBezTo>
                  <a:cubicBezTo>
                    <a:pt x="15" y="15"/>
                    <a:pt x="12" y="13"/>
                    <a:pt x="14" y="12"/>
                  </a:cubicBezTo>
                  <a:cubicBezTo>
                    <a:pt x="14" y="11"/>
                    <a:pt x="10" y="11"/>
                    <a:pt x="11" y="10"/>
                  </a:cubicBezTo>
                  <a:cubicBezTo>
                    <a:pt x="10" y="10"/>
                    <a:pt x="9" y="10"/>
                    <a:pt x="7" y="10"/>
                  </a:cubicBezTo>
                  <a:cubicBezTo>
                    <a:pt x="7" y="10"/>
                    <a:pt x="7" y="9"/>
                    <a:pt x="7" y="8"/>
                  </a:cubicBezTo>
                  <a:cubicBezTo>
                    <a:pt x="7" y="7"/>
                    <a:pt x="4" y="8"/>
                    <a:pt x="3" y="7"/>
                  </a:cubicBezTo>
                  <a:cubicBezTo>
                    <a:pt x="5" y="5"/>
                    <a:pt x="5" y="2"/>
                    <a:pt x="0" y="2"/>
                  </a:cubicBezTo>
                  <a:cubicBezTo>
                    <a:pt x="2" y="1"/>
                    <a:pt x="4" y="1"/>
                    <a:pt x="5" y="0"/>
                  </a:cubicBezTo>
                  <a:cubicBezTo>
                    <a:pt x="8" y="0"/>
                    <a:pt x="11" y="0"/>
                    <a:pt x="14" y="0"/>
                  </a:cubicBezTo>
                  <a:cubicBezTo>
                    <a:pt x="12" y="0"/>
                    <a:pt x="11" y="1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9" name="Freeform 92">
              <a:extLst>
                <a:ext uri="{FF2B5EF4-FFF2-40B4-BE49-F238E27FC236}">
                  <a16:creationId xmlns:a16="http://schemas.microsoft.com/office/drawing/2014/main" id="{57D8793B-9379-4F11-B55E-498AE8A8E7CE}"/>
                </a:ext>
              </a:extLst>
            </p:cNvPr>
            <p:cNvSpPr/>
            <p:nvPr/>
          </p:nvSpPr>
          <p:spPr bwMode="auto">
            <a:xfrm>
              <a:off x="1806575" y="3733800"/>
              <a:ext cx="33338" cy="11113"/>
            </a:xfrm>
            <a:custGeom>
              <a:avLst/>
              <a:gdLst>
                <a:gd name="T0" fmla="*/ 8 w 9"/>
                <a:gd name="T1" fmla="*/ 0 h 3"/>
                <a:gd name="T2" fmla="*/ 9 w 9"/>
                <a:gd name="T3" fmla="*/ 2 h 3"/>
                <a:gd name="T4" fmla="*/ 4 w 9"/>
                <a:gd name="T5" fmla="*/ 3 h 3"/>
                <a:gd name="T6" fmla="*/ 4 w 9"/>
                <a:gd name="T7" fmla="*/ 2 h 3"/>
                <a:gd name="T8" fmla="*/ 2 w 9"/>
                <a:gd name="T9" fmla="*/ 3 h 3"/>
                <a:gd name="T10" fmla="*/ 3 w 9"/>
                <a:gd name="T11" fmla="*/ 2 h 3"/>
                <a:gd name="T12" fmla="*/ 8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cubicBezTo>
                    <a:pt x="7" y="1"/>
                    <a:pt x="8" y="2"/>
                    <a:pt x="9" y="2"/>
                  </a:cubicBezTo>
                  <a:cubicBezTo>
                    <a:pt x="8" y="3"/>
                    <a:pt x="6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0" y="2"/>
                    <a:pt x="3" y="2"/>
                    <a:pt x="3" y="2"/>
                  </a:cubicBezTo>
                  <a:cubicBezTo>
                    <a:pt x="4" y="2"/>
                    <a:pt x="6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16CF8F9E-C4F1-4E2F-967D-7650800283DE}"/>
                </a:ext>
              </a:extLst>
            </p:cNvPr>
            <p:cNvSpPr/>
            <p:nvPr/>
          </p:nvSpPr>
          <p:spPr bwMode="auto">
            <a:xfrm>
              <a:off x="6265863" y="3879850"/>
              <a:ext cx="22225" cy="11113"/>
            </a:xfrm>
            <a:custGeom>
              <a:avLst/>
              <a:gdLst>
                <a:gd name="T0" fmla="*/ 2 w 6"/>
                <a:gd name="T1" fmla="*/ 0 h 3"/>
                <a:gd name="T2" fmla="*/ 6 w 6"/>
                <a:gd name="T3" fmla="*/ 0 h 3"/>
                <a:gd name="T4" fmla="*/ 1 w 6"/>
                <a:gd name="T5" fmla="*/ 2 h 3"/>
                <a:gd name="T6" fmla="*/ 2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cubicBezTo>
                    <a:pt x="2" y="0"/>
                    <a:pt x="3" y="1"/>
                    <a:pt x="6" y="0"/>
                  </a:cubicBezTo>
                  <a:cubicBezTo>
                    <a:pt x="5" y="1"/>
                    <a:pt x="4" y="3"/>
                    <a:pt x="1" y="2"/>
                  </a:cubicBezTo>
                  <a:cubicBezTo>
                    <a:pt x="0" y="2"/>
                    <a:pt x="5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0197DD30-1D79-421B-ACBD-CBCD6108AD26}"/>
                </a:ext>
              </a:extLst>
            </p:cNvPr>
            <p:cNvSpPr/>
            <p:nvPr/>
          </p:nvSpPr>
          <p:spPr bwMode="auto">
            <a:xfrm>
              <a:off x="5800725" y="4164013"/>
              <a:ext cx="146050" cy="87313"/>
            </a:xfrm>
            <a:custGeom>
              <a:avLst/>
              <a:gdLst>
                <a:gd name="T0" fmla="*/ 31 w 39"/>
                <a:gd name="T1" fmla="*/ 2 h 23"/>
                <a:gd name="T2" fmla="*/ 35 w 39"/>
                <a:gd name="T3" fmla="*/ 3 h 23"/>
                <a:gd name="T4" fmla="*/ 39 w 39"/>
                <a:gd name="T5" fmla="*/ 4 h 23"/>
                <a:gd name="T6" fmla="*/ 35 w 39"/>
                <a:gd name="T7" fmla="*/ 7 h 23"/>
                <a:gd name="T8" fmla="*/ 34 w 39"/>
                <a:gd name="T9" fmla="*/ 9 h 23"/>
                <a:gd name="T10" fmla="*/ 36 w 39"/>
                <a:gd name="T11" fmla="*/ 10 h 23"/>
                <a:gd name="T12" fmla="*/ 36 w 39"/>
                <a:gd name="T13" fmla="*/ 12 h 23"/>
                <a:gd name="T14" fmla="*/ 38 w 39"/>
                <a:gd name="T15" fmla="*/ 13 h 23"/>
                <a:gd name="T16" fmla="*/ 33 w 39"/>
                <a:gd name="T17" fmla="*/ 14 h 23"/>
                <a:gd name="T18" fmla="*/ 32 w 39"/>
                <a:gd name="T19" fmla="*/ 17 h 23"/>
                <a:gd name="T20" fmla="*/ 32 w 39"/>
                <a:gd name="T21" fmla="*/ 18 h 23"/>
                <a:gd name="T22" fmla="*/ 31 w 39"/>
                <a:gd name="T23" fmla="*/ 18 h 23"/>
                <a:gd name="T24" fmla="*/ 28 w 39"/>
                <a:gd name="T25" fmla="*/ 20 h 23"/>
                <a:gd name="T26" fmla="*/ 28 w 39"/>
                <a:gd name="T27" fmla="*/ 23 h 23"/>
                <a:gd name="T28" fmla="*/ 18 w 39"/>
                <a:gd name="T29" fmla="*/ 21 h 23"/>
                <a:gd name="T30" fmla="*/ 17 w 39"/>
                <a:gd name="T31" fmla="*/ 22 h 23"/>
                <a:gd name="T32" fmla="*/ 14 w 39"/>
                <a:gd name="T33" fmla="*/ 21 h 23"/>
                <a:gd name="T34" fmla="*/ 9 w 39"/>
                <a:gd name="T35" fmla="*/ 21 h 23"/>
                <a:gd name="T36" fmla="*/ 6 w 39"/>
                <a:gd name="T37" fmla="*/ 21 h 23"/>
                <a:gd name="T38" fmla="*/ 2 w 39"/>
                <a:gd name="T39" fmla="*/ 18 h 23"/>
                <a:gd name="T40" fmla="*/ 3 w 39"/>
                <a:gd name="T41" fmla="*/ 16 h 23"/>
                <a:gd name="T42" fmla="*/ 2 w 39"/>
                <a:gd name="T43" fmla="*/ 16 h 23"/>
                <a:gd name="T44" fmla="*/ 1 w 39"/>
                <a:gd name="T45" fmla="*/ 12 h 23"/>
                <a:gd name="T46" fmla="*/ 11 w 39"/>
                <a:gd name="T47" fmla="*/ 11 h 23"/>
                <a:gd name="T48" fmla="*/ 11 w 39"/>
                <a:gd name="T49" fmla="*/ 10 h 23"/>
                <a:gd name="T50" fmla="*/ 18 w 39"/>
                <a:gd name="T51" fmla="*/ 8 h 23"/>
                <a:gd name="T52" fmla="*/ 24 w 39"/>
                <a:gd name="T53" fmla="*/ 7 h 23"/>
                <a:gd name="T54" fmla="*/ 25 w 39"/>
                <a:gd name="T55" fmla="*/ 5 h 23"/>
                <a:gd name="T56" fmla="*/ 27 w 39"/>
                <a:gd name="T57" fmla="*/ 5 h 23"/>
                <a:gd name="T58" fmla="*/ 29 w 39"/>
                <a:gd name="T59" fmla="*/ 4 h 23"/>
                <a:gd name="T60" fmla="*/ 32 w 39"/>
                <a:gd name="T61" fmla="*/ 2 h 23"/>
                <a:gd name="T62" fmla="*/ 31 w 39"/>
                <a:gd name="T6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23">
                  <a:moveTo>
                    <a:pt x="31" y="2"/>
                  </a:moveTo>
                  <a:cubicBezTo>
                    <a:pt x="32" y="0"/>
                    <a:pt x="34" y="3"/>
                    <a:pt x="35" y="3"/>
                  </a:cubicBezTo>
                  <a:cubicBezTo>
                    <a:pt x="37" y="3"/>
                    <a:pt x="37" y="4"/>
                    <a:pt x="39" y="4"/>
                  </a:cubicBezTo>
                  <a:cubicBezTo>
                    <a:pt x="39" y="5"/>
                    <a:pt x="39" y="7"/>
                    <a:pt x="35" y="7"/>
                  </a:cubicBezTo>
                  <a:cubicBezTo>
                    <a:pt x="35" y="7"/>
                    <a:pt x="37" y="9"/>
                    <a:pt x="34" y="9"/>
                  </a:cubicBezTo>
                  <a:cubicBezTo>
                    <a:pt x="34" y="10"/>
                    <a:pt x="36" y="10"/>
                    <a:pt x="36" y="10"/>
                  </a:cubicBezTo>
                  <a:cubicBezTo>
                    <a:pt x="37" y="11"/>
                    <a:pt x="36" y="12"/>
                    <a:pt x="36" y="12"/>
                  </a:cubicBezTo>
                  <a:cubicBezTo>
                    <a:pt x="37" y="12"/>
                    <a:pt x="38" y="12"/>
                    <a:pt x="38" y="13"/>
                  </a:cubicBezTo>
                  <a:cubicBezTo>
                    <a:pt x="38" y="14"/>
                    <a:pt x="35" y="15"/>
                    <a:pt x="33" y="14"/>
                  </a:cubicBezTo>
                  <a:cubicBezTo>
                    <a:pt x="34" y="15"/>
                    <a:pt x="35" y="16"/>
                    <a:pt x="32" y="17"/>
                  </a:cubicBezTo>
                  <a:cubicBezTo>
                    <a:pt x="32" y="17"/>
                    <a:pt x="33" y="18"/>
                    <a:pt x="32" y="18"/>
                  </a:cubicBezTo>
                  <a:cubicBezTo>
                    <a:pt x="32" y="18"/>
                    <a:pt x="31" y="18"/>
                    <a:pt x="31" y="18"/>
                  </a:cubicBezTo>
                  <a:cubicBezTo>
                    <a:pt x="30" y="18"/>
                    <a:pt x="30" y="20"/>
                    <a:pt x="28" y="20"/>
                  </a:cubicBezTo>
                  <a:cubicBezTo>
                    <a:pt x="29" y="21"/>
                    <a:pt x="27" y="21"/>
                    <a:pt x="28" y="23"/>
                  </a:cubicBezTo>
                  <a:cubicBezTo>
                    <a:pt x="22" y="23"/>
                    <a:pt x="21" y="21"/>
                    <a:pt x="18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2" y="21"/>
                    <a:pt x="10" y="21"/>
                    <a:pt x="9" y="21"/>
                  </a:cubicBezTo>
                  <a:cubicBezTo>
                    <a:pt x="8" y="21"/>
                    <a:pt x="9" y="20"/>
                    <a:pt x="6" y="21"/>
                  </a:cubicBezTo>
                  <a:cubicBezTo>
                    <a:pt x="5" y="19"/>
                    <a:pt x="5" y="18"/>
                    <a:pt x="2" y="18"/>
                  </a:cubicBezTo>
                  <a:cubicBezTo>
                    <a:pt x="2" y="17"/>
                    <a:pt x="3" y="17"/>
                    <a:pt x="3" y="16"/>
                  </a:cubicBezTo>
                  <a:cubicBezTo>
                    <a:pt x="3" y="15"/>
                    <a:pt x="2" y="16"/>
                    <a:pt x="2" y="16"/>
                  </a:cubicBezTo>
                  <a:cubicBezTo>
                    <a:pt x="0" y="15"/>
                    <a:pt x="1" y="14"/>
                    <a:pt x="1" y="12"/>
                  </a:cubicBezTo>
                  <a:cubicBezTo>
                    <a:pt x="5" y="12"/>
                    <a:pt x="8" y="12"/>
                    <a:pt x="11" y="11"/>
                  </a:cubicBezTo>
                  <a:cubicBezTo>
                    <a:pt x="11" y="11"/>
                    <a:pt x="12" y="10"/>
                    <a:pt x="11" y="10"/>
                  </a:cubicBezTo>
                  <a:cubicBezTo>
                    <a:pt x="12" y="9"/>
                    <a:pt x="20" y="8"/>
                    <a:pt x="18" y="8"/>
                  </a:cubicBezTo>
                  <a:cubicBezTo>
                    <a:pt x="19" y="7"/>
                    <a:pt x="21" y="7"/>
                    <a:pt x="24" y="7"/>
                  </a:cubicBezTo>
                  <a:cubicBezTo>
                    <a:pt x="25" y="7"/>
                    <a:pt x="24" y="6"/>
                    <a:pt x="25" y="5"/>
                  </a:cubicBezTo>
                  <a:cubicBezTo>
                    <a:pt x="25" y="5"/>
                    <a:pt x="26" y="5"/>
                    <a:pt x="27" y="5"/>
                  </a:cubicBezTo>
                  <a:cubicBezTo>
                    <a:pt x="27" y="5"/>
                    <a:pt x="27" y="4"/>
                    <a:pt x="29" y="4"/>
                  </a:cubicBezTo>
                  <a:cubicBezTo>
                    <a:pt x="27" y="2"/>
                    <a:pt x="31" y="3"/>
                    <a:pt x="32" y="2"/>
                  </a:cubicBezTo>
                  <a:cubicBezTo>
                    <a:pt x="32" y="2"/>
                    <a:pt x="32" y="2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2" name="Freeform 95">
              <a:extLst>
                <a:ext uri="{FF2B5EF4-FFF2-40B4-BE49-F238E27FC236}">
                  <a16:creationId xmlns:a16="http://schemas.microsoft.com/office/drawing/2014/main" id="{DAF98E96-77A5-4C97-855E-BBB2A3F858B4}"/>
                </a:ext>
              </a:extLst>
            </p:cNvPr>
            <p:cNvSpPr/>
            <p:nvPr/>
          </p:nvSpPr>
          <p:spPr bwMode="auto">
            <a:xfrm>
              <a:off x="5949950" y="4229100"/>
              <a:ext cx="71438" cy="36513"/>
            </a:xfrm>
            <a:custGeom>
              <a:avLst/>
              <a:gdLst>
                <a:gd name="T0" fmla="*/ 16 w 19"/>
                <a:gd name="T1" fmla="*/ 0 h 10"/>
                <a:gd name="T2" fmla="*/ 13 w 19"/>
                <a:gd name="T3" fmla="*/ 2 h 10"/>
                <a:gd name="T4" fmla="*/ 12 w 19"/>
                <a:gd name="T5" fmla="*/ 2 h 10"/>
                <a:gd name="T6" fmla="*/ 13 w 19"/>
                <a:gd name="T7" fmla="*/ 3 h 10"/>
                <a:gd name="T8" fmla="*/ 15 w 19"/>
                <a:gd name="T9" fmla="*/ 4 h 10"/>
                <a:gd name="T10" fmla="*/ 16 w 19"/>
                <a:gd name="T11" fmla="*/ 8 h 10"/>
                <a:gd name="T12" fmla="*/ 12 w 19"/>
                <a:gd name="T13" fmla="*/ 8 h 10"/>
                <a:gd name="T14" fmla="*/ 9 w 19"/>
                <a:gd name="T15" fmla="*/ 4 h 10"/>
                <a:gd name="T16" fmla="*/ 5 w 19"/>
                <a:gd name="T17" fmla="*/ 5 h 10"/>
                <a:gd name="T18" fmla="*/ 5 w 19"/>
                <a:gd name="T19" fmla="*/ 8 h 10"/>
                <a:gd name="T20" fmla="*/ 2 w 19"/>
                <a:gd name="T21" fmla="*/ 9 h 10"/>
                <a:gd name="T22" fmla="*/ 1 w 19"/>
                <a:gd name="T23" fmla="*/ 7 h 10"/>
                <a:gd name="T24" fmla="*/ 2 w 19"/>
                <a:gd name="T25" fmla="*/ 7 h 10"/>
                <a:gd name="T26" fmla="*/ 1 w 19"/>
                <a:gd name="T27" fmla="*/ 6 h 10"/>
                <a:gd name="T28" fmla="*/ 2 w 19"/>
                <a:gd name="T29" fmla="*/ 4 h 10"/>
                <a:gd name="T30" fmla="*/ 0 w 19"/>
                <a:gd name="T31" fmla="*/ 3 h 10"/>
                <a:gd name="T32" fmla="*/ 8 w 19"/>
                <a:gd name="T33" fmla="*/ 0 h 10"/>
                <a:gd name="T34" fmla="*/ 16 w 19"/>
                <a:gd name="T3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10">
                  <a:moveTo>
                    <a:pt x="16" y="0"/>
                  </a:moveTo>
                  <a:cubicBezTo>
                    <a:pt x="19" y="2"/>
                    <a:pt x="12" y="1"/>
                    <a:pt x="13" y="2"/>
                  </a:cubicBezTo>
                  <a:cubicBezTo>
                    <a:pt x="15" y="2"/>
                    <a:pt x="13" y="2"/>
                    <a:pt x="12" y="2"/>
                  </a:cubicBezTo>
                  <a:cubicBezTo>
                    <a:pt x="12" y="2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6" y="5"/>
                    <a:pt x="15" y="7"/>
                    <a:pt x="16" y="8"/>
                  </a:cubicBezTo>
                  <a:cubicBezTo>
                    <a:pt x="15" y="8"/>
                    <a:pt x="14" y="8"/>
                    <a:pt x="12" y="8"/>
                  </a:cubicBezTo>
                  <a:cubicBezTo>
                    <a:pt x="11" y="7"/>
                    <a:pt x="10" y="6"/>
                    <a:pt x="9" y="4"/>
                  </a:cubicBezTo>
                  <a:cubicBezTo>
                    <a:pt x="7" y="4"/>
                    <a:pt x="9" y="6"/>
                    <a:pt x="5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6" y="9"/>
                    <a:pt x="3" y="9"/>
                    <a:pt x="2" y="9"/>
                  </a:cubicBezTo>
                  <a:cubicBezTo>
                    <a:pt x="1" y="10"/>
                    <a:pt x="1" y="8"/>
                    <a:pt x="1" y="7"/>
                  </a:cubicBezTo>
                  <a:cubicBezTo>
                    <a:pt x="2" y="7"/>
                    <a:pt x="2" y="6"/>
                    <a:pt x="2" y="7"/>
                  </a:cubicBezTo>
                  <a:cubicBezTo>
                    <a:pt x="3" y="6"/>
                    <a:pt x="1" y="6"/>
                    <a:pt x="1" y="6"/>
                  </a:cubicBezTo>
                  <a:cubicBezTo>
                    <a:pt x="1" y="6"/>
                    <a:pt x="3" y="5"/>
                    <a:pt x="2" y="4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2" y="1"/>
                    <a:pt x="3" y="0"/>
                    <a:pt x="8" y="0"/>
                  </a:cubicBezTo>
                  <a:cubicBezTo>
                    <a:pt x="5" y="1"/>
                    <a:pt x="14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B763B049-9F8D-4F7A-97A7-BCAF71A79123}"/>
                </a:ext>
              </a:extLst>
            </p:cNvPr>
            <p:cNvSpPr/>
            <p:nvPr/>
          </p:nvSpPr>
          <p:spPr bwMode="auto">
            <a:xfrm>
              <a:off x="5748338" y="4265613"/>
              <a:ext cx="157163" cy="22225"/>
            </a:xfrm>
            <a:custGeom>
              <a:avLst/>
              <a:gdLst>
                <a:gd name="T0" fmla="*/ 1 w 42"/>
                <a:gd name="T1" fmla="*/ 1 h 6"/>
                <a:gd name="T2" fmla="*/ 5 w 42"/>
                <a:gd name="T3" fmla="*/ 0 h 6"/>
                <a:gd name="T4" fmla="*/ 7 w 42"/>
                <a:gd name="T5" fmla="*/ 1 h 6"/>
                <a:gd name="T6" fmla="*/ 9 w 42"/>
                <a:gd name="T7" fmla="*/ 1 h 6"/>
                <a:gd name="T8" fmla="*/ 19 w 42"/>
                <a:gd name="T9" fmla="*/ 2 h 6"/>
                <a:gd name="T10" fmla="*/ 29 w 42"/>
                <a:gd name="T11" fmla="*/ 2 h 6"/>
                <a:gd name="T12" fmla="*/ 31 w 42"/>
                <a:gd name="T13" fmla="*/ 3 h 6"/>
                <a:gd name="T14" fmla="*/ 34 w 42"/>
                <a:gd name="T15" fmla="*/ 3 h 6"/>
                <a:gd name="T16" fmla="*/ 39 w 42"/>
                <a:gd name="T17" fmla="*/ 3 h 6"/>
                <a:gd name="T18" fmla="*/ 40 w 42"/>
                <a:gd name="T19" fmla="*/ 5 h 6"/>
                <a:gd name="T20" fmla="*/ 38 w 42"/>
                <a:gd name="T21" fmla="*/ 5 h 6"/>
                <a:gd name="T22" fmla="*/ 18 w 42"/>
                <a:gd name="T23" fmla="*/ 3 h 6"/>
                <a:gd name="T24" fmla="*/ 13 w 42"/>
                <a:gd name="T25" fmla="*/ 3 h 6"/>
                <a:gd name="T26" fmla="*/ 6 w 42"/>
                <a:gd name="T27" fmla="*/ 2 h 6"/>
                <a:gd name="T28" fmla="*/ 1 w 42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">
                  <a:moveTo>
                    <a:pt x="1" y="1"/>
                  </a:moveTo>
                  <a:cubicBezTo>
                    <a:pt x="0" y="0"/>
                    <a:pt x="4" y="1"/>
                    <a:pt x="5" y="0"/>
                  </a:cubicBezTo>
                  <a:cubicBezTo>
                    <a:pt x="7" y="0"/>
                    <a:pt x="6" y="1"/>
                    <a:pt x="7" y="1"/>
                  </a:cubicBezTo>
                  <a:cubicBezTo>
                    <a:pt x="7" y="1"/>
                    <a:pt x="9" y="1"/>
                    <a:pt x="9" y="1"/>
                  </a:cubicBezTo>
                  <a:cubicBezTo>
                    <a:pt x="14" y="1"/>
                    <a:pt x="15" y="1"/>
                    <a:pt x="19" y="2"/>
                  </a:cubicBezTo>
                  <a:cubicBezTo>
                    <a:pt x="22" y="1"/>
                    <a:pt x="24" y="2"/>
                    <a:pt x="29" y="2"/>
                  </a:cubicBezTo>
                  <a:cubicBezTo>
                    <a:pt x="30" y="2"/>
                    <a:pt x="31" y="2"/>
                    <a:pt x="31" y="3"/>
                  </a:cubicBezTo>
                  <a:cubicBezTo>
                    <a:pt x="32" y="3"/>
                    <a:pt x="33" y="3"/>
                    <a:pt x="34" y="3"/>
                  </a:cubicBezTo>
                  <a:cubicBezTo>
                    <a:pt x="36" y="3"/>
                    <a:pt x="38" y="4"/>
                    <a:pt x="39" y="3"/>
                  </a:cubicBezTo>
                  <a:cubicBezTo>
                    <a:pt x="42" y="3"/>
                    <a:pt x="36" y="5"/>
                    <a:pt x="40" y="5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0" y="5"/>
                    <a:pt x="24" y="4"/>
                    <a:pt x="18" y="3"/>
                  </a:cubicBezTo>
                  <a:cubicBezTo>
                    <a:pt x="16" y="3"/>
                    <a:pt x="14" y="3"/>
                    <a:pt x="13" y="3"/>
                  </a:cubicBezTo>
                  <a:cubicBezTo>
                    <a:pt x="10" y="3"/>
                    <a:pt x="8" y="3"/>
                    <a:pt x="6" y="2"/>
                  </a:cubicBezTo>
                  <a:cubicBezTo>
                    <a:pt x="4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CFBF1909-4889-483F-B7F6-007090062437}"/>
                </a:ext>
              </a:extLst>
            </p:cNvPr>
            <p:cNvSpPr/>
            <p:nvPr/>
          </p:nvSpPr>
          <p:spPr bwMode="auto">
            <a:xfrm>
              <a:off x="5957888" y="4292600"/>
              <a:ext cx="22225" cy="3175"/>
            </a:xfrm>
            <a:custGeom>
              <a:avLst/>
              <a:gdLst>
                <a:gd name="T0" fmla="*/ 2 w 6"/>
                <a:gd name="T1" fmla="*/ 0 h 1"/>
                <a:gd name="T2" fmla="*/ 6 w 6"/>
                <a:gd name="T3" fmla="*/ 1 h 1"/>
                <a:gd name="T4" fmla="*/ 2 w 6"/>
                <a:gd name="T5" fmla="*/ 1 h 1"/>
                <a:gd name="T6" fmla="*/ 1 w 6"/>
                <a:gd name="T7" fmla="*/ 0 h 1"/>
                <a:gd name="T8" fmla="*/ 2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2" y="0"/>
                  </a:moveTo>
                  <a:cubicBezTo>
                    <a:pt x="4" y="0"/>
                    <a:pt x="6" y="0"/>
                    <a:pt x="6" y="1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C006F46F-1384-47DC-913C-5502337DECFE}"/>
                </a:ext>
              </a:extLst>
            </p:cNvPr>
            <p:cNvSpPr/>
            <p:nvPr/>
          </p:nvSpPr>
          <p:spPr bwMode="auto">
            <a:xfrm>
              <a:off x="6667500" y="4540250"/>
              <a:ext cx="115888" cy="58738"/>
            </a:xfrm>
            <a:custGeom>
              <a:avLst/>
              <a:gdLst>
                <a:gd name="T0" fmla="*/ 1 w 31"/>
                <a:gd name="T1" fmla="*/ 13 h 16"/>
                <a:gd name="T2" fmla="*/ 3 w 31"/>
                <a:gd name="T3" fmla="*/ 11 h 16"/>
                <a:gd name="T4" fmla="*/ 4 w 31"/>
                <a:gd name="T5" fmla="*/ 11 h 16"/>
                <a:gd name="T6" fmla="*/ 4 w 31"/>
                <a:gd name="T7" fmla="*/ 10 h 16"/>
                <a:gd name="T8" fmla="*/ 6 w 31"/>
                <a:gd name="T9" fmla="*/ 10 h 16"/>
                <a:gd name="T10" fmla="*/ 7 w 31"/>
                <a:gd name="T11" fmla="*/ 9 h 16"/>
                <a:gd name="T12" fmla="*/ 11 w 31"/>
                <a:gd name="T13" fmla="*/ 9 h 16"/>
                <a:gd name="T14" fmla="*/ 13 w 31"/>
                <a:gd name="T15" fmla="*/ 8 h 16"/>
                <a:gd name="T16" fmla="*/ 15 w 31"/>
                <a:gd name="T17" fmla="*/ 6 h 16"/>
                <a:gd name="T18" fmla="*/ 17 w 31"/>
                <a:gd name="T19" fmla="*/ 5 h 16"/>
                <a:gd name="T20" fmla="*/ 20 w 31"/>
                <a:gd name="T21" fmla="*/ 6 h 16"/>
                <a:gd name="T22" fmla="*/ 19 w 31"/>
                <a:gd name="T23" fmla="*/ 4 h 16"/>
                <a:gd name="T24" fmla="*/ 23 w 31"/>
                <a:gd name="T25" fmla="*/ 1 h 16"/>
                <a:gd name="T26" fmla="*/ 26 w 31"/>
                <a:gd name="T27" fmla="*/ 0 h 16"/>
                <a:gd name="T28" fmla="*/ 29 w 31"/>
                <a:gd name="T29" fmla="*/ 1 h 16"/>
                <a:gd name="T30" fmla="*/ 30 w 31"/>
                <a:gd name="T31" fmla="*/ 4 h 16"/>
                <a:gd name="T32" fmla="*/ 29 w 31"/>
                <a:gd name="T33" fmla="*/ 5 h 16"/>
                <a:gd name="T34" fmla="*/ 27 w 31"/>
                <a:gd name="T35" fmla="*/ 5 h 16"/>
                <a:gd name="T36" fmla="*/ 26 w 31"/>
                <a:gd name="T37" fmla="*/ 8 h 16"/>
                <a:gd name="T38" fmla="*/ 22 w 31"/>
                <a:gd name="T39" fmla="*/ 8 h 16"/>
                <a:gd name="T40" fmla="*/ 19 w 31"/>
                <a:gd name="T41" fmla="*/ 11 h 16"/>
                <a:gd name="T42" fmla="*/ 17 w 31"/>
                <a:gd name="T43" fmla="*/ 13 h 16"/>
                <a:gd name="T44" fmla="*/ 15 w 31"/>
                <a:gd name="T45" fmla="*/ 14 h 16"/>
                <a:gd name="T46" fmla="*/ 7 w 31"/>
                <a:gd name="T47" fmla="*/ 13 h 16"/>
                <a:gd name="T48" fmla="*/ 3 w 31"/>
                <a:gd name="T49" fmla="*/ 13 h 16"/>
                <a:gd name="T50" fmla="*/ 3 w 31"/>
                <a:gd name="T51" fmla="*/ 12 h 16"/>
                <a:gd name="T52" fmla="*/ 1 w 31"/>
                <a:gd name="T5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16">
                  <a:moveTo>
                    <a:pt x="1" y="13"/>
                  </a:moveTo>
                  <a:cubicBezTo>
                    <a:pt x="0" y="13"/>
                    <a:pt x="2" y="12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4" y="10"/>
                    <a:pt x="4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9" y="9"/>
                    <a:pt x="11" y="9"/>
                    <a:pt x="11" y="9"/>
                  </a:cubicBezTo>
                  <a:cubicBezTo>
                    <a:pt x="12" y="8"/>
                    <a:pt x="11" y="8"/>
                    <a:pt x="13" y="8"/>
                  </a:cubicBezTo>
                  <a:cubicBezTo>
                    <a:pt x="15" y="7"/>
                    <a:pt x="14" y="7"/>
                    <a:pt x="15" y="6"/>
                  </a:cubicBezTo>
                  <a:cubicBezTo>
                    <a:pt x="16" y="6"/>
                    <a:pt x="18" y="7"/>
                    <a:pt x="17" y="5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0" y="5"/>
                    <a:pt x="19" y="5"/>
                    <a:pt x="19" y="4"/>
                  </a:cubicBezTo>
                  <a:cubicBezTo>
                    <a:pt x="23" y="4"/>
                    <a:pt x="22" y="2"/>
                    <a:pt x="23" y="1"/>
                  </a:cubicBezTo>
                  <a:cubicBezTo>
                    <a:pt x="24" y="1"/>
                    <a:pt x="27" y="1"/>
                    <a:pt x="26" y="0"/>
                  </a:cubicBezTo>
                  <a:cubicBezTo>
                    <a:pt x="27" y="1"/>
                    <a:pt x="27" y="1"/>
                    <a:pt x="29" y="1"/>
                  </a:cubicBezTo>
                  <a:cubicBezTo>
                    <a:pt x="28" y="3"/>
                    <a:pt x="31" y="3"/>
                    <a:pt x="30" y="4"/>
                  </a:cubicBezTo>
                  <a:cubicBezTo>
                    <a:pt x="29" y="4"/>
                    <a:pt x="30" y="5"/>
                    <a:pt x="29" y="5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7" y="5"/>
                    <a:pt x="26" y="7"/>
                    <a:pt x="26" y="8"/>
                  </a:cubicBezTo>
                  <a:cubicBezTo>
                    <a:pt x="24" y="8"/>
                    <a:pt x="24" y="7"/>
                    <a:pt x="22" y="8"/>
                  </a:cubicBezTo>
                  <a:cubicBezTo>
                    <a:pt x="20" y="9"/>
                    <a:pt x="20" y="10"/>
                    <a:pt x="19" y="11"/>
                  </a:cubicBezTo>
                  <a:cubicBezTo>
                    <a:pt x="19" y="12"/>
                    <a:pt x="16" y="12"/>
                    <a:pt x="17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3" y="13"/>
                    <a:pt x="8" y="16"/>
                    <a:pt x="7" y="13"/>
                  </a:cubicBezTo>
                  <a:cubicBezTo>
                    <a:pt x="7" y="13"/>
                    <a:pt x="5" y="14"/>
                    <a:pt x="3" y="13"/>
                  </a:cubicBezTo>
                  <a:cubicBezTo>
                    <a:pt x="3" y="13"/>
                    <a:pt x="2" y="12"/>
                    <a:pt x="3" y="12"/>
                  </a:cubicBezTo>
                  <a:cubicBezTo>
                    <a:pt x="0" y="13"/>
                    <a:pt x="5" y="14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1D0CF6A9-83F0-4BA2-9AD7-F72694FAB65B}"/>
                </a:ext>
              </a:extLst>
            </p:cNvPr>
            <p:cNvSpPr/>
            <p:nvPr/>
          </p:nvSpPr>
          <p:spPr bwMode="auto">
            <a:xfrm>
              <a:off x="2692400" y="3417888"/>
              <a:ext cx="165100" cy="60325"/>
            </a:xfrm>
            <a:custGeom>
              <a:avLst/>
              <a:gdLst>
                <a:gd name="T0" fmla="*/ 12 w 44"/>
                <a:gd name="T1" fmla="*/ 0 h 16"/>
                <a:gd name="T2" fmla="*/ 17 w 44"/>
                <a:gd name="T3" fmla="*/ 2 h 16"/>
                <a:gd name="T4" fmla="*/ 20 w 44"/>
                <a:gd name="T5" fmla="*/ 2 h 16"/>
                <a:gd name="T6" fmla="*/ 22 w 44"/>
                <a:gd name="T7" fmla="*/ 2 h 16"/>
                <a:gd name="T8" fmla="*/ 23 w 44"/>
                <a:gd name="T9" fmla="*/ 3 h 16"/>
                <a:gd name="T10" fmla="*/ 26 w 44"/>
                <a:gd name="T11" fmla="*/ 4 h 16"/>
                <a:gd name="T12" fmla="*/ 29 w 44"/>
                <a:gd name="T13" fmla="*/ 4 h 16"/>
                <a:gd name="T14" fmla="*/ 35 w 44"/>
                <a:gd name="T15" fmla="*/ 5 h 16"/>
                <a:gd name="T16" fmla="*/ 35 w 44"/>
                <a:gd name="T17" fmla="*/ 6 h 16"/>
                <a:gd name="T18" fmla="*/ 38 w 44"/>
                <a:gd name="T19" fmla="*/ 6 h 16"/>
                <a:gd name="T20" fmla="*/ 38 w 44"/>
                <a:gd name="T21" fmla="*/ 7 h 16"/>
                <a:gd name="T22" fmla="*/ 44 w 44"/>
                <a:gd name="T23" fmla="*/ 9 h 16"/>
                <a:gd name="T24" fmla="*/ 43 w 44"/>
                <a:gd name="T25" fmla="*/ 11 h 16"/>
                <a:gd name="T26" fmla="*/ 41 w 44"/>
                <a:gd name="T27" fmla="*/ 10 h 16"/>
                <a:gd name="T28" fmla="*/ 36 w 44"/>
                <a:gd name="T29" fmla="*/ 12 h 16"/>
                <a:gd name="T30" fmla="*/ 35 w 44"/>
                <a:gd name="T31" fmla="*/ 13 h 16"/>
                <a:gd name="T32" fmla="*/ 33 w 44"/>
                <a:gd name="T33" fmla="*/ 14 h 16"/>
                <a:gd name="T34" fmla="*/ 27 w 44"/>
                <a:gd name="T35" fmla="*/ 14 h 16"/>
                <a:gd name="T36" fmla="*/ 27 w 44"/>
                <a:gd name="T37" fmla="*/ 14 h 16"/>
                <a:gd name="T38" fmla="*/ 23 w 44"/>
                <a:gd name="T39" fmla="*/ 15 h 16"/>
                <a:gd name="T40" fmla="*/ 22 w 44"/>
                <a:gd name="T41" fmla="*/ 14 h 16"/>
                <a:gd name="T42" fmla="*/ 16 w 44"/>
                <a:gd name="T43" fmla="*/ 14 h 16"/>
                <a:gd name="T44" fmla="*/ 14 w 44"/>
                <a:gd name="T45" fmla="*/ 13 h 16"/>
                <a:gd name="T46" fmla="*/ 17 w 44"/>
                <a:gd name="T47" fmla="*/ 12 h 16"/>
                <a:gd name="T48" fmla="*/ 12 w 44"/>
                <a:gd name="T49" fmla="*/ 11 h 16"/>
                <a:gd name="T50" fmla="*/ 15 w 44"/>
                <a:gd name="T51" fmla="*/ 10 h 16"/>
                <a:gd name="T52" fmla="*/ 17 w 44"/>
                <a:gd name="T53" fmla="*/ 9 h 16"/>
                <a:gd name="T54" fmla="*/ 20 w 44"/>
                <a:gd name="T55" fmla="*/ 10 h 16"/>
                <a:gd name="T56" fmla="*/ 19 w 44"/>
                <a:gd name="T57" fmla="*/ 8 h 16"/>
                <a:gd name="T58" fmla="*/ 10 w 44"/>
                <a:gd name="T59" fmla="*/ 9 h 16"/>
                <a:gd name="T60" fmla="*/ 7 w 44"/>
                <a:gd name="T61" fmla="*/ 9 h 16"/>
                <a:gd name="T62" fmla="*/ 5 w 44"/>
                <a:gd name="T63" fmla="*/ 8 h 16"/>
                <a:gd name="T64" fmla="*/ 1 w 44"/>
                <a:gd name="T65" fmla="*/ 7 h 16"/>
                <a:gd name="T66" fmla="*/ 0 w 44"/>
                <a:gd name="T67" fmla="*/ 5 h 16"/>
                <a:gd name="T68" fmla="*/ 3 w 44"/>
                <a:gd name="T69" fmla="*/ 4 h 16"/>
                <a:gd name="T70" fmla="*/ 5 w 44"/>
                <a:gd name="T71" fmla="*/ 3 h 16"/>
                <a:gd name="T72" fmla="*/ 6 w 44"/>
                <a:gd name="T73" fmla="*/ 2 h 16"/>
                <a:gd name="T74" fmla="*/ 8 w 44"/>
                <a:gd name="T75" fmla="*/ 2 h 16"/>
                <a:gd name="T76" fmla="*/ 10 w 44"/>
                <a:gd name="T77" fmla="*/ 1 h 16"/>
                <a:gd name="T78" fmla="*/ 12 w 44"/>
                <a:gd name="T7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16">
                  <a:moveTo>
                    <a:pt x="12" y="0"/>
                  </a:moveTo>
                  <a:cubicBezTo>
                    <a:pt x="13" y="1"/>
                    <a:pt x="16" y="1"/>
                    <a:pt x="17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0" y="3"/>
                    <a:pt x="21" y="2"/>
                    <a:pt x="22" y="2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4" y="2"/>
                    <a:pt x="24" y="3"/>
                    <a:pt x="26" y="4"/>
                  </a:cubicBezTo>
                  <a:cubicBezTo>
                    <a:pt x="26" y="4"/>
                    <a:pt x="28" y="4"/>
                    <a:pt x="29" y="4"/>
                  </a:cubicBezTo>
                  <a:cubicBezTo>
                    <a:pt x="29" y="4"/>
                    <a:pt x="31" y="6"/>
                    <a:pt x="35" y="5"/>
                  </a:cubicBezTo>
                  <a:cubicBezTo>
                    <a:pt x="35" y="5"/>
                    <a:pt x="35" y="6"/>
                    <a:pt x="35" y="6"/>
                  </a:cubicBezTo>
                  <a:cubicBezTo>
                    <a:pt x="35" y="7"/>
                    <a:pt x="37" y="6"/>
                    <a:pt x="38" y="6"/>
                  </a:cubicBezTo>
                  <a:cubicBezTo>
                    <a:pt x="38" y="7"/>
                    <a:pt x="37" y="7"/>
                    <a:pt x="38" y="7"/>
                  </a:cubicBezTo>
                  <a:cubicBezTo>
                    <a:pt x="39" y="8"/>
                    <a:pt x="41" y="8"/>
                    <a:pt x="44" y="9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2" y="11"/>
                    <a:pt x="40" y="10"/>
                    <a:pt x="41" y="10"/>
                  </a:cubicBezTo>
                  <a:cubicBezTo>
                    <a:pt x="39" y="11"/>
                    <a:pt x="38" y="11"/>
                    <a:pt x="36" y="12"/>
                  </a:cubicBezTo>
                  <a:cubicBezTo>
                    <a:pt x="35" y="12"/>
                    <a:pt x="35" y="12"/>
                    <a:pt x="35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29" y="14"/>
                    <a:pt x="29" y="13"/>
                    <a:pt x="27" y="14"/>
                  </a:cubicBezTo>
                  <a:cubicBezTo>
                    <a:pt x="26" y="14"/>
                    <a:pt x="26" y="14"/>
                    <a:pt x="27" y="14"/>
                  </a:cubicBezTo>
                  <a:cubicBezTo>
                    <a:pt x="26" y="16"/>
                    <a:pt x="23" y="13"/>
                    <a:pt x="23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0" y="15"/>
                    <a:pt x="19" y="13"/>
                    <a:pt x="16" y="14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2"/>
                    <a:pt x="17" y="13"/>
                    <a:pt x="17" y="12"/>
                  </a:cubicBezTo>
                  <a:cubicBezTo>
                    <a:pt x="17" y="11"/>
                    <a:pt x="13" y="11"/>
                    <a:pt x="12" y="11"/>
                  </a:cubicBezTo>
                  <a:cubicBezTo>
                    <a:pt x="11" y="10"/>
                    <a:pt x="14" y="11"/>
                    <a:pt x="15" y="10"/>
                  </a:cubicBezTo>
                  <a:cubicBezTo>
                    <a:pt x="15" y="10"/>
                    <a:pt x="17" y="9"/>
                    <a:pt x="17" y="9"/>
                  </a:cubicBezTo>
                  <a:cubicBezTo>
                    <a:pt x="18" y="9"/>
                    <a:pt x="18" y="10"/>
                    <a:pt x="20" y="10"/>
                  </a:cubicBezTo>
                  <a:cubicBezTo>
                    <a:pt x="20" y="9"/>
                    <a:pt x="19" y="9"/>
                    <a:pt x="19" y="8"/>
                  </a:cubicBezTo>
                  <a:cubicBezTo>
                    <a:pt x="18" y="9"/>
                    <a:pt x="12" y="8"/>
                    <a:pt x="10" y="9"/>
                  </a:cubicBezTo>
                  <a:cubicBezTo>
                    <a:pt x="8" y="10"/>
                    <a:pt x="10" y="9"/>
                    <a:pt x="7" y="9"/>
                  </a:cubicBezTo>
                  <a:cubicBezTo>
                    <a:pt x="4" y="8"/>
                    <a:pt x="2" y="9"/>
                    <a:pt x="5" y="8"/>
                  </a:cubicBezTo>
                  <a:cubicBezTo>
                    <a:pt x="5" y="7"/>
                    <a:pt x="2" y="8"/>
                    <a:pt x="1" y="7"/>
                  </a:cubicBezTo>
                  <a:cubicBezTo>
                    <a:pt x="2" y="6"/>
                    <a:pt x="4" y="4"/>
                    <a:pt x="0" y="5"/>
                  </a:cubicBezTo>
                  <a:cubicBezTo>
                    <a:pt x="0" y="5"/>
                    <a:pt x="1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6" y="3"/>
                    <a:pt x="5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0" y="0"/>
                    <a:pt x="12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E3DA82DE-813B-4B62-957C-5D4FD320A552}"/>
                </a:ext>
              </a:extLst>
            </p:cNvPr>
            <p:cNvSpPr/>
            <p:nvPr/>
          </p:nvSpPr>
          <p:spPr bwMode="auto">
            <a:xfrm>
              <a:off x="4314825" y="3440113"/>
              <a:ext cx="214313" cy="52388"/>
            </a:xfrm>
            <a:custGeom>
              <a:avLst/>
              <a:gdLst>
                <a:gd name="T0" fmla="*/ 19 w 57"/>
                <a:gd name="T1" fmla="*/ 10 h 14"/>
                <a:gd name="T2" fmla="*/ 18 w 57"/>
                <a:gd name="T3" fmla="*/ 10 h 14"/>
                <a:gd name="T4" fmla="*/ 13 w 57"/>
                <a:gd name="T5" fmla="*/ 10 h 14"/>
                <a:gd name="T6" fmla="*/ 16 w 57"/>
                <a:gd name="T7" fmla="*/ 9 h 14"/>
                <a:gd name="T8" fmla="*/ 21 w 57"/>
                <a:gd name="T9" fmla="*/ 7 h 14"/>
                <a:gd name="T10" fmla="*/ 19 w 57"/>
                <a:gd name="T11" fmla="*/ 5 h 14"/>
                <a:gd name="T12" fmla="*/ 15 w 57"/>
                <a:gd name="T13" fmla="*/ 5 h 14"/>
                <a:gd name="T14" fmla="*/ 10 w 57"/>
                <a:gd name="T15" fmla="*/ 7 h 14"/>
                <a:gd name="T16" fmla="*/ 3 w 57"/>
                <a:gd name="T17" fmla="*/ 7 h 14"/>
                <a:gd name="T18" fmla="*/ 4 w 57"/>
                <a:gd name="T19" fmla="*/ 3 h 14"/>
                <a:gd name="T20" fmla="*/ 2 w 57"/>
                <a:gd name="T21" fmla="*/ 4 h 14"/>
                <a:gd name="T22" fmla="*/ 1 w 57"/>
                <a:gd name="T23" fmla="*/ 1 h 14"/>
                <a:gd name="T24" fmla="*/ 3 w 57"/>
                <a:gd name="T25" fmla="*/ 2 h 14"/>
                <a:gd name="T26" fmla="*/ 9 w 57"/>
                <a:gd name="T27" fmla="*/ 1 h 14"/>
                <a:gd name="T28" fmla="*/ 10 w 57"/>
                <a:gd name="T29" fmla="*/ 2 h 14"/>
                <a:gd name="T30" fmla="*/ 18 w 57"/>
                <a:gd name="T31" fmla="*/ 3 h 14"/>
                <a:gd name="T32" fmla="*/ 20 w 57"/>
                <a:gd name="T33" fmla="*/ 1 h 14"/>
                <a:gd name="T34" fmla="*/ 30 w 57"/>
                <a:gd name="T35" fmla="*/ 1 h 14"/>
                <a:gd name="T36" fmla="*/ 31 w 57"/>
                <a:gd name="T37" fmla="*/ 1 h 14"/>
                <a:gd name="T38" fmla="*/ 35 w 57"/>
                <a:gd name="T39" fmla="*/ 3 h 14"/>
                <a:gd name="T40" fmla="*/ 34 w 57"/>
                <a:gd name="T41" fmla="*/ 4 h 14"/>
                <a:gd name="T42" fmla="*/ 39 w 57"/>
                <a:gd name="T43" fmla="*/ 3 h 14"/>
                <a:gd name="T44" fmla="*/ 45 w 57"/>
                <a:gd name="T45" fmla="*/ 4 h 14"/>
                <a:gd name="T46" fmla="*/ 46 w 57"/>
                <a:gd name="T47" fmla="*/ 5 h 14"/>
                <a:gd name="T48" fmla="*/ 47 w 57"/>
                <a:gd name="T49" fmla="*/ 6 h 14"/>
                <a:gd name="T50" fmla="*/ 48 w 57"/>
                <a:gd name="T51" fmla="*/ 7 h 14"/>
                <a:gd name="T52" fmla="*/ 50 w 57"/>
                <a:gd name="T53" fmla="*/ 7 h 14"/>
                <a:gd name="T54" fmla="*/ 50 w 57"/>
                <a:gd name="T55" fmla="*/ 8 h 14"/>
                <a:gd name="T56" fmla="*/ 52 w 57"/>
                <a:gd name="T57" fmla="*/ 8 h 14"/>
                <a:gd name="T58" fmla="*/ 53 w 57"/>
                <a:gd name="T59" fmla="*/ 9 h 14"/>
                <a:gd name="T60" fmla="*/ 56 w 57"/>
                <a:gd name="T61" fmla="*/ 9 h 14"/>
                <a:gd name="T62" fmla="*/ 53 w 57"/>
                <a:gd name="T63" fmla="*/ 10 h 14"/>
                <a:gd name="T64" fmla="*/ 53 w 57"/>
                <a:gd name="T65" fmla="*/ 11 h 14"/>
                <a:gd name="T66" fmla="*/ 43 w 57"/>
                <a:gd name="T67" fmla="*/ 11 h 14"/>
                <a:gd name="T68" fmla="*/ 43 w 57"/>
                <a:gd name="T69" fmla="*/ 8 h 14"/>
                <a:gd name="T70" fmla="*/ 33 w 57"/>
                <a:gd name="T71" fmla="*/ 7 h 14"/>
                <a:gd name="T72" fmla="*/ 32 w 57"/>
                <a:gd name="T73" fmla="*/ 9 h 14"/>
                <a:gd name="T74" fmla="*/ 30 w 57"/>
                <a:gd name="T75" fmla="*/ 9 h 14"/>
                <a:gd name="T76" fmla="*/ 28 w 57"/>
                <a:gd name="T77" fmla="*/ 10 h 14"/>
                <a:gd name="T78" fmla="*/ 29 w 57"/>
                <a:gd name="T79" fmla="*/ 10 h 14"/>
                <a:gd name="T80" fmla="*/ 26 w 57"/>
                <a:gd name="T81" fmla="*/ 11 h 14"/>
                <a:gd name="T82" fmla="*/ 26 w 57"/>
                <a:gd name="T83" fmla="*/ 13 h 14"/>
                <a:gd name="T84" fmla="*/ 14 w 57"/>
                <a:gd name="T85" fmla="*/ 12 h 14"/>
                <a:gd name="T86" fmla="*/ 17 w 57"/>
                <a:gd name="T87" fmla="*/ 11 h 14"/>
                <a:gd name="T88" fmla="*/ 20 w 57"/>
                <a:gd name="T89" fmla="*/ 11 h 14"/>
                <a:gd name="T90" fmla="*/ 19 w 57"/>
                <a:gd name="T91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7" h="14">
                  <a:moveTo>
                    <a:pt x="19" y="10"/>
                  </a:moveTo>
                  <a:cubicBezTo>
                    <a:pt x="19" y="9"/>
                    <a:pt x="18" y="10"/>
                    <a:pt x="18" y="10"/>
                  </a:cubicBezTo>
                  <a:cubicBezTo>
                    <a:pt x="16" y="10"/>
                    <a:pt x="15" y="9"/>
                    <a:pt x="13" y="10"/>
                  </a:cubicBezTo>
                  <a:cubicBezTo>
                    <a:pt x="13" y="9"/>
                    <a:pt x="14" y="9"/>
                    <a:pt x="16" y="9"/>
                  </a:cubicBezTo>
                  <a:cubicBezTo>
                    <a:pt x="17" y="8"/>
                    <a:pt x="19" y="7"/>
                    <a:pt x="21" y="7"/>
                  </a:cubicBezTo>
                  <a:cubicBezTo>
                    <a:pt x="21" y="6"/>
                    <a:pt x="19" y="6"/>
                    <a:pt x="19" y="5"/>
                  </a:cubicBezTo>
                  <a:cubicBezTo>
                    <a:pt x="18" y="5"/>
                    <a:pt x="15" y="7"/>
                    <a:pt x="15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6" y="7"/>
                    <a:pt x="6" y="6"/>
                    <a:pt x="3" y="7"/>
                  </a:cubicBezTo>
                  <a:cubicBezTo>
                    <a:pt x="5" y="6"/>
                    <a:pt x="5" y="5"/>
                    <a:pt x="4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3" y="1"/>
                    <a:pt x="8" y="2"/>
                    <a:pt x="9" y="1"/>
                  </a:cubicBezTo>
                  <a:cubicBezTo>
                    <a:pt x="10" y="1"/>
                    <a:pt x="9" y="2"/>
                    <a:pt x="10" y="2"/>
                  </a:cubicBezTo>
                  <a:cubicBezTo>
                    <a:pt x="13" y="3"/>
                    <a:pt x="17" y="0"/>
                    <a:pt x="18" y="3"/>
                  </a:cubicBezTo>
                  <a:cubicBezTo>
                    <a:pt x="20" y="3"/>
                    <a:pt x="21" y="2"/>
                    <a:pt x="20" y="1"/>
                  </a:cubicBezTo>
                  <a:cubicBezTo>
                    <a:pt x="23" y="1"/>
                    <a:pt x="26" y="1"/>
                    <a:pt x="30" y="1"/>
                  </a:cubicBezTo>
                  <a:cubicBezTo>
                    <a:pt x="31" y="1"/>
                    <a:pt x="31" y="2"/>
                    <a:pt x="31" y="1"/>
                  </a:cubicBezTo>
                  <a:cubicBezTo>
                    <a:pt x="33" y="2"/>
                    <a:pt x="31" y="4"/>
                    <a:pt x="35" y="3"/>
                  </a:cubicBezTo>
                  <a:cubicBezTo>
                    <a:pt x="35" y="3"/>
                    <a:pt x="34" y="3"/>
                    <a:pt x="34" y="4"/>
                  </a:cubicBezTo>
                  <a:cubicBezTo>
                    <a:pt x="36" y="4"/>
                    <a:pt x="39" y="4"/>
                    <a:pt x="39" y="3"/>
                  </a:cubicBezTo>
                  <a:cubicBezTo>
                    <a:pt x="40" y="4"/>
                    <a:pt x="41" y="5"/>
                    <a:pt x="45" y="4"/>
                  </a:cubicBezTo>
                  <a:cubicBezTo>
                    <a:pt x="44" y="5"/>
                    <a:pt x="45" y="5"/>
                    <a:pt x="46" y="5"/>
                  </a:cubicBezTo>
                  <a:cubicBezTo>
                    <a:pt x="47" y="5"/>
                    <a:pt x="46" y="6"/>
                    <a:pt x="47" y="6"/>
                  </a:cubicBezTo>
                  <a:cubicBezTo>
                    <a:pt x="49" y="6"/>
                    <a:pt x="48" y="6"/>
                    <a:pt x="48" y="7"/>
                  </a:cubicBezTo>
                  <a:cubicBezTo>
                    <a:pt x="49" y="7"/>
                    <a:pt x="50" y="7"/>
                    <a:pt x="50" y="7"/>
                  </a:cubicBezTo>
                  <a:cubicBezTo>
                    <a:pt x="51" y="7"/>
                    <a:pt x="50" y="7"/>
                    <a:pt x="50" y="8"/>
                  </a:cubicBezTo>
                  <a:cubicBezTo>
                    <a:pt x="50" y="8"/>
                    <a:pt x="52" y="7"/>
                    <a:pt x="52" y="8"/>
                  </a:cubicBezTo>
                  <a:cubicBezTo>
                    <a:pt x="53" y="8"/>
                    <a:pt x="52" y="9"/>
                    <a:pt x="53" y="9"/>
                  </a:cubicBezTo>
                  <a:cubicBezTo>
                    <a:pt x="55" y="9"/>
                    <a:pt x="56" y="8"/>
                    <a:pt x="56" y="9"/>
                  </a:cubicBezTo>
                  <a:cubicBezTo>
                    <a:pt x="57" y="10"/>
                    <a:pt x="54" y="10"/>
                    <a:pt x="53" y="10"/>
                  </a:cubicBezTo>
                  <a:cubicBezTo>
                    <a:pt x="53" y="10"/>
                    <a:pt x="53" y="11"/>
                    <a:pt x="53" y="11"/>
                  </a:cubicBezTo>
                  <a:cubicBezTo>
                    <a:pt x="51" y="11"/>
                    <a:pt x="46" y="10"/>
                    <a:pt x="43" y="11"/>
                  </a:cubicBezTo>
                  <a:cubicBezTo>
                    <a:pt x="42" y="9"/>
                    <a:pt x="43" y="9"/>
                    <a:pt x="43" y="8"/>
                  </a:cubicBezTo>
                  <a:cubicBezTo>
                    <a:pt x="42" y="6"/>
                    <a:pt x="36" y="6"/>
                    <a:pt x="33" y="7"/>
                  </a:cubicBezTo>
                  <a:cubicBezTo>
                    <a:pt x="32" y="7"/>
                    <a:pt x="33" y="8"/>
                    <a:pt x="32" y="9"/>
                  </a:cubicBezTo>
                  <a:cubicBezTo>
                    <a:pt x="32" y="9"/>
                    <a:pt x="31" y="8"/>
                    <a:pt x="30" y="9"/>
                  </a:cubicBezTo>
                  <a:cubicBezTo>
                    <a:pt x="30" y="9"/>
                    <a:pt x="30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9" y="11"/>
                    <a:pt x="28" y="10"/>
                    <a:pt x="26" y="11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3" y="14"/>
                    <a:pt x="14" y="14"/>
                    <a:pt x="14" y="12"/>
                  </a:cubicBezTo>
                  <a:cubicBezTo>
                    <a:pt x="15" y="12"/>
                    <a:pt x="16" y="11"/>
                    <a:pt x="17" y="11"/>
                  </a:cubicBezTo>
                  <a:cubicBezTo>
                    <a:pt x="19" y="11"/>
                    <a:pt x="19" y="11"/>
                    <a:pt x="20" y="11"/>
                  </a:cubicBezTo>
                  <a:cubicBezTo>
                    <a:pt x="20" y="10"/>
                    <a:pt x="18" y="1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8423668F-EEA8-4182-9726-068E6C3B3C35}"/>
                </a:ext>
              </a:extLst>
            </p:cNvPr>
            <p:cNvSpPr/>
            <p:nvPr/>
          </p:nvSpPr>
          <p:spPr bwMode="auto">
            <a:xfrm>
              <a:off x="2293938" y="3481388"/>
              <a:ext cx="101600" cy="26988"/>
            </a:xfrm>
            <a:custGeom>
              <a:avLst/>
              <a:gdLst>
                <a:gd name="T0" fmla="*/ 27 w 27"/>
                <a:gd name="T1" fmla="*/ 1 h 7"/>
                <a:gd name="T2" fmla="*/ 27 w 27"/>
                <a:gd name="T3" fmla="*/ 2 h 7"/>
                <a:gd name="T4" fmla="*/ 25 w 27"/>
                <a:gd name="T5" fmla="*/ 2 h 7"/>
                <a:gd name="T6" fmla="*/ 25 w 27"/>
                <a:gd name="T7" fmla="*/ 4 h 7"/>
                <a:gd name="T8" fmla="*/ 22 w 27"/>
                <a:gd name="T9" fmla="*/ 5 h 7"/>
                <a:gd name="T10" fmla="*/ 19 w 27"/>
                <a:gd name="T11" fmla="*/ 3 h 7"/>
                <a:gd name="T12" fmla="*/ 16 w 27"/>
                <a:gd name="T13" fmla="*/ 4 h 7"/>
                <a:gd name="T14" fmla="*/ 12 w 27"/>
                <a:gd name="T15" fmla="*/ 6 h 7"/>
                <a:gd name="T16" fmla="*/ 1 w 27"/>
                <a:gd name="T17" fmla="*/ 6 h 7"/>
                <a:gd name="T18" fmla="*/ 0 w 27"/>
                <a:gd name="T19" fmla="*/ 4 h 7"/>
                <a:gd name="T20" fmla="*/ 4 w 27"/>
                <a:gd name="T21" fmla="*/ 5 h 7"/>
                <a:gd name="T22" fmla="*/ 8 w 27"/>
                <a:gd name="T23" fmla="*/ 3 h 7"/>
                <a:gd name="T24" fmla="*/ 10 w 27"/>
                <a:gd name="T25" fmla="*/ 2 h 7"/>
                <a:gd name="T26" fmla="*/ 13 w 27"/>
                <a:gd name="T27" fmla="*/ 2 h 7"/>
                <a:gd name="T28" fmla="*/ 14 w 27"/>
                <a:gd name="T29" fmla="*/ 2 h 7"/>
                <a:gd name="T30" fmla="*/ 16 w 27"/>
                <a:gd name="T31" fmla="*/ 1 h 7"/>
                <a:gd name="T32" fmla="*/ 20 w 27"/>
                <a:gd name="T33" fmla="*/ 1 h 7"/>
                <a:gd name="T34" fmla="*/ 27 w 27"/>
                <a:gd name="T3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7">
                  <a:moveTo>
                    <a:pt x="27" y="1"/>
                  </a:moveTo>
                  <a:cubicBezTo>
                    <a:pt x="26" y="1"/>
                    <a:pt x="27" y="2"/>
                    <a:pt x="27" y="2"/>
                  </a:cubicBezTo>
                  <a:cubicBezTo>
                    <a:pt x="26" y="3"/>
                    <a:pt x="25" y="2"/>
                    <a:pt x="25" y="2"/>
                  </a:cubicBezTo>
                  <a:cubicBezTo>
                    <a:pt x="25" y="3"/>
                    <a:pt x="26" y="4"/>
                    <a:pt x="25" y="4"/>
                  </a:cubicBezTo>
                  <a:cubicBezTo>
                    <a:pt x="24" y="4"/>
                    <a:pt x="22" y="3"/>
                    <a:pt x="22" y="5"/>
                  </a:cubicBezTo>
                  <a:cubicBezTo>
                    <a:pt x="20" y="5"/>
                    <a:pt x="21" y="3"/>
                    <a:pt x="19" y="3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5" y="5"/>
                    <a:pt x="12" y="5"/>
                    <a:pt x="12" y="6"/>
                  </a:cubicBezTo>
                  <a:cubicBezTo>
                    <a:pt x="8" y="7"/>
                    <a:pt x="6" y="7"/>
                    <a:pt x="1" y="6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1" y="5"/>
                    <a:pt x="2" y="5"/>
                    <a:pt x="4" y="5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2" y="3"/>
                    <a:pt x="10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2"/>
                    <a:pt x="16" y="1"/>
                    <a:pt x="16" y="1"/>
                  </a:cubicBezTo>
                  <a:cubicBezTo>
                    <a:pt x="17" y="1"/>
                    <a:pt x="19" y="1"/>
                    <a:pt x="20" y="1"/>
                  </a:cubicBezTo>
                  <a:cubicBezTo>
                    <a:pt x="21" y="1"/>
                    <a:pt x="24" y="0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BD08FD08-0D45-4E64-8898-C9EBB6ECE736}"/>
                </a:ext>
              </a:extLst>
            </p:cNvPr>
            <p:cNvSpPr/>
            <p:nvPr/>
          </p:nvSpPr>
          <p:spPr bwMode="auto">
            <a:xfrm>
              <a:off x="2571750" y="3492500"/>
              <a:ext cx="104775" cy="26988"/>
            </a:xfrm>
            <a:custGeom>
              <a:avLst/>
              <a:gdLst>
                <a:gd name="T0" fmla="*/ 25 w 28"/>
                <a:gd name="T1" fmla="*/ 0 h 7"/>
                <a:gd name="T2" fmla="*/ 28 w 28"/>
                <a:gd name="T3" fmla="*/ 5 h 7"/>
                <a:gd name="T4" fmla="*/ 26 w 28"/>
                <a:gd name="T5" fmla="*/ 4 h 7"/>
                <a:gd name="T6" fmla="*/ 26 w 28"/>
                <a:gd name="T7" fmla="*/ 6 h 7"/>
                <a:gd name="T8" fmla="*/ 22 w 28"/>
                <a:gd name="T9" fmla="*/ 6 h 7"/>
                <a:gd name="T10" fmla="*/ 21 w 28"/>
                <a:gd name="T11" fmla="*/ 7 h 7"/>
                <a:gd name="T12" fmla="*/ 18 w 28"/>
                <a:gd name="T13" fmla="*/ 7 h 7"/>
                <a:gd name="T14" fmla="*/ 18 w 28"/>
                <a:gd name="T15" fmla="*/ 5 h 7"/>
                <a:gd name="T16" fmla="*/ 8 w 28"/>
                <a:gd name="T17" fmla="*/ 4 h 7"/>
                <a:gd name="T18" fmla="*/ 0 w 28"/>
                <a:gd name="T19" fmla="*/ 2 h 7"/>
                <a:gd name="T20" fmla="*/ 1 w 28"/>
                <a:gd name="T21" fmla="*/ 1 h 7"/>
                <a:gd name="T22" fmla="*/ 3 w 28"/>
                <a:gd name="T23" fmla="*/ 1 h 7"/>
                <a:gd name="T24" fmla="*/ 8 w 28"/>
                <a:gd name="T25" fmla="*/ 2 h 7"/>
                <a:gd name="T26" fmla="*/ 10 w 28"/>
                <a:gd name="T27" fmla="*/ 2 h 7"/>
                <a:gd name="T28" fmla="*/ 11 w 28"/>
                <a:gd name="T29" fmla="*/ 3 h 7"/>
                <a:gd name="T30" fmla="*/ 12 w 28"/>
                <a:gd name="T31" fmla="*/ 1 h 7"/>
                <a:gd name="T32" fmla="*/ 14 w 28"/>
                <a:gd name="T33" fmla="*/ 2 h 7"/>
                <a:gd name="T34" fmla="*/ 25 w 28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7">
                  <a:moveTo>
                    <a:pt x="25" y="0"/>
                  </a:moveTo>
                  <a:cubicBezTo>
                    <a:pt x="24" y="3"/>
                    <a:pt x="28" y="3"/>
                    <a:pt x="28" y="5"/>
                  </a:cubicBezTo>
                  <a:cubicBezTo>
                    <a:pt x="28" y="5"/>
                    <a:pt x="26" y="4"/>
                    <a:pt x="26" y="4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5" y="6"/>
                    <a:pt x="23" y="6"/>
                    <a:pt x="22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7" y="6"/>
                    <a:pt x="17" y="6"/>
                    <a:pt x="18" y="5"/>
                  </a:cubicBezTo>
                  <a:cubicBezTo>
                    <a:pt x="15" y="6"/>
                    <a:pt x="12" y="4"/>
                    <a:pt x="8" y="4"/>
                  </a:cubicBezTo>
                  <a:cubicBezTo>
                    <a:pt x="7" y="3"/>
                    <a:pt x="3" y="3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8" y="3"/>
                    <a:pt x="10" y="2"/>
                    <a:pt x="10" y="2"/>
                  </a:cubicBezTo>
                  <a:cubicBezTo>
                    <a:pt x="11" y="3"/>
                    <a:pt x="10" y="4"/>
                    <a:pt x="11" y="3"/>
                  </a:cubicBezTo>
                  <a:cubicBezTo>
                    <a:pt x="14" y="3"/>
                    <a:pt x="10" y="2"/>
                    <a:pt x="12" y="1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8" y="2"/>
                    <a:pt x="1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1E343A6B-8FFF-47DE-BB85-0B2BC4207278}"/>
                </a:ext>
              </a:extLst>
            </p:cNvPr>
            <p:cNvSpPr/>
            <p:nvPr/>
          </p:nvSpPr>
          <p:spPr bwMode="auto">
            <a:xfrm>
              <a:off x="2376488" y="3492500"/>
              <a:ext cx="184150" cy="34925"/>
            </a:xfrm>
            <a:custGeom>
              <a:avLst/>
              <a:gdLst>
                <a:gd name="T0" fmla="*/ 22 w 49"/>
                <a:gd name="T1" fmla="*/ 3 h 9"/>
                <a:gd name="T2" fmla="*/ 31 w 49"/>
                <a:gd name="T3" fmla="*/ 5 h 9"/>
                <a:gd name="T4" fmla="*/ 31 w 49"/>
                <a:gd name="T5" fmla="*/ 3 h 9"/>
                <a:gd name="T6" fmla="*/ 28 w 49"/>
                <a:gd name="T7" fmla="*/ 1 h 9"/>
                <a:gd name="T8" fmla="*/ 35 w 49"/>
                <a:gd name="T9" fmla="*/ 0 h 9"/>
                <a:gd name="T10" fmla="*/ 37 w 49"/>
                <a:gd name="T11" fmla="*/ 1 h 9"/>
                <a:gd name="T12" fmla="*/ 37 w 49"/>
                <a:gd name="T13" fmla="*/ 2 h 9"/>
                <a:gd name="T14" fmla="*/ 41 w 49"/>
                <a:gd name="T15" fmla="*/ 4 h 9"/>
                <a:gd name="T16" fmla="*/ 44 w 49"/>
                <a:gd name="T17" fmla="*/ 3 h 9"/>
                <a:gd name="T18" fmla="*/ 47 w 49"/>
                <a:gd name="T19" fmla="*/ 4 h 9"/>
                <a:gd name="T20" fmla="*/ 48 w 49"/>
                <a:gd name="T21" fmla="*/ 5 h 9"/>
                <a:gd name="T22" fmla="*/ 47 w 49"/>
                <a:gd name="T23" fmla="*/ 7 h 9"/>
                <a:gd name="T24" fmla="*/ 41 w 49"/>
                <a:gd name="T25" fmla="*/ 7 h 9"/>
                <a:gd name="T26" fmla="*/ 37 w 49"/>
                <a:gd name="T27" fmla="*/ 7 h 9"/>
                <a:gd name="T28" fmla="*/ 28 w 49"/>
                <a:gd name="T29" fmla="*/ 8 h 9"/>
                <a:gd name="T30" fmla="*/ 26 w 49"/>
                <a:gd name="T31" fmla="*/ 8 h 9"/>
                <a:gd name="T32" fmla="*/ 24 w 49"/>
                <a:gd name="T33" fmla="*/ 8 h 9"/>
                <a:gd name="T34" fmla="*/ 14 w 49"/>
                <a:gd name="T35" fmla="*/ 9 h 9"/>
                <a:gd name="T36" fmla="*/ 23 w 49"/>
                <a:gd name="T37" fmla="*/ 8 h 9"/>
                <a:gd name="T38" fmla="*/ 18 w 49"/>
                <a:gd name="T39" fmla="*/ 7 h 9"/>
                <a:gd name="T40" fmla="*/ 14 w 49"/>
                <a:gd name="T41" fmla="*/ 6 h 9"/>
                <a:gd name="T42" fmla="*/ 10 w 49"/>
                <a:gd name="T43" fmla="*/ 7 h 9"/>
                <a:gd name="T44" fmla="*/ 7 w 49"/>
                <a:gd name="T45" fmla="*/ 6 h 9"/>
                <a:gd name="T46" fmla="*/ 0 w 49"/>
                <a:gd name="T47" fmla="*/ 6 h 9"/>
                <a:gd name="T48" fmla="*/ 2 w 49"/>
                <a:gd name="T49" fmla="*/ 5 h 9"/>
                <a:gd name="T50" fmla="*/ 3 w 49"/>
                <a:gd name="T51" fmla="*/ 3 h 9"/>
                <a:gd name="T52" fmla="*/ 7 w 49"/>
                <a:gd name="T53" fmla="*/ 3 h 9"/>
                <a:gd name="T54" fmla="*/ 6 w 49"/>
                <a:gd name="T55" fmla="*/ 2 h 9"/>
                <a:gd name="T56" fmla="*/ 8 w 49"/>
                <a:gd name="T57" fmla="*/ 2 h 9"/>
                <a:gd name="T58" fmla="*/ 11 w 49"/>
                <a:gd name="T59" fmla="*/ 1 h 9"/>
                <a:gd name="T60" fmla="*/ 16 w 49"/>
                <a:gd name="T61" fmla="*/ 2 h 9"/>
                <a:gd name="T62" fmla="*/ 17 w 49"/>
                <a:gd name="T63" fmla="*/ 3 h 9"/>
                <a:gd name="T64" fmla="*/ 19 w 49"/>
                <a:gd name="T65" fmla="*/ 3 h 9"/>
                <a:gd name="T66" fmla="*/ 19 w 49"/>
                <a:gd name="T67" fmla="*/ 4 h 9"/>
                <a:gd name="T68" fmla="*/ 22 w 49"/>
                <a:gd name="T6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9">
                  <a:moveTo>
                    <a:pt x="22" y="3"/>
                  </a:moveTo>
                  <a:cubicBezTo>
                    <a:pt x="20" y="5"/>
                    <a:pt x="30" y="4"/>
                    <a:pt x="31" y="5"/>
                  </a:cubicBezTo>
                  <a:cubicBezTo>
                    <a:pt x="33" y="3"/>
                    <a:pt x="25" y="3"/>
                    <a:pt x="31" y="3"/>
                  </a:cubicBezTo>
                  <a:cubicBezTo>
                    <a:pt x="33" y="1"/>
                    <a:pt x="27" y="3"/>
                    <a:pt x="28" y="1"/>
                  </a:cubicBezTo>
                  <a:cubicBezTo>
                    <a:pt x="32" y="1"/>
                    <a:pt x="32" y="0"/>
                    <a:pt x="35" y="0"/>
                  </a:cubicBezTo>
                  <a:cubicBezTo>
                    <a:pt x="35" y="1"/>
                    <a:pt x="37" y="1"/>
                    <a:pt x="37" y="1"/>
                  </a:cubicBezTo>
                  <a:cubicBezTo>
                    <a:pt x="38" y="2"/>
                    <a:pt x="37" y="2"/>
                    <a:pt x="37" y="2"/>
                  </a:cubicBezTo>
                  <a:cubicBezTo>
                    <a:pt x="38" y="3"/>
                    <a:pt x="40" y="3"/>
                    <a:pt x="41" y="4"/>
                  </a:cubicBezTo>
                  <a:cubicBezTo>
                    <a:pt x="42" y="4"/>
                    <a:pt x="42" y="3"/>
                    <a:pt x="44" y="3"/>
                  </a:cubicBezTo>
                  <a:cubicBezTo>
                    <a:pt x="46" y="3"/>
                    <a:pt x="47" y="3"/>
                    <a:pt x="47" y="4"/>
                  </a:cubicBezTo>
                  <a:cubicBezTo>
                    <a:pt x="47" y="4"/>
                    <a:pt x="49" y="5"/>
                    <a:pt x="48" y="5"/>
                  </a:cubicBezTo>
                  <a:cubicBezTo>
                    <a:pt x="47" y="5"/>
                    <a:pt x="48" y="5"/>
                    <a:pt x="47" y="7"/>
                  </a:cubicBezTo>
                  <a:cubicBezTo>
                    <a:pt x="45" y="6"/>
                    <a:pt x="43" y="7"/>
                    <a:pt x="41" y="7"/>
                  </a:cubicBezTo>
                  <a:cubicBezTo>
                    <a:pt x="40" y="7"/>
                    <a:pt x="39" y="7"/>
                    <a:pt x="37" y="7"/>
                  </a:cubicBezTo>
                  <a:cubicBezTo>
                    <a:pt x="35" y="7"/>
                    <a:pt x="31" y="7"/>
                    <a:pt x="28" y="8"/>
                  </a:cubicBezTo>
                  <a:cubicBezTo>
                    <a:pt x="28" y="8"/>
                    <a:pt x="27" y="8"/>
                    <a:pt x="26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2" y="8"/>
                    <a:pt x="17" y="9"/>
                    <a:pt x="14" y="9"/>
                  </a:cubicBezTo>
                  <a:cubicBezTo>
                    <a:pt x="14" y="7"/>
                    <a:pt x="19" y="8"/>
                    <a:pt x="23" y="8"/>
                  </a:cubicBezTo>
                  <a:cubicBezTo>
                    <a:pt x="23" y="6"/>
                    <a:pt x="19" y="7"/>
                    <a:pt x="18" y="7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2" y="5"/>
                    <a:pt x="11" y="7"/>
                    <a:pt x="10" y="7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4" y="6"/>
                    <a:pt x="1" y="7"/>
                    <a:pt x="0" y="6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5"/>
                    <a:pt x="2" y="3"/>
                    <a:pt x="3" y="3"/>
                  </a:cubicBezTo>
                  <a:cubicBezTo>
                    <a:pt x="4" y="3"/>
                    <a:pt x="6" y="3"/>
                    <a:pt x="7" y="3"/>
                  </a:cubicBezTo>
                  <a:cubicBezTo>
                    <a:pt x="7" y="3"/>
                    <a:pt x="3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1"/>
                    <a:pt x="15" y="2"/>
                    <a:pt x="16" y="2"/>
                  </a:cubicBezTo>
                  <a:cubicBezTo>
                    <a:pt x="16" y="2"/>
                    <a:pt x="16" y="3"/>
                    <a:pt x="17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19" y="3"/>
                    <a:pt x="17" y="5"/>
                    <a:pt x="19" y="4"/>
                  </a:cubicBezTo>
                  <a:cubicBezTo>
                    <a:pt x="19" y="4"/>
                    <a:pt x="20" y="3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F54AADB0-70F6-49D2-B67E-0766C7D0E3CC}"/>
                </a:ext>
              </a:extLst>
            </p:cNvPr>
            <p:cNvSpPr/>
            <p:nvPr/>
          </p:nvSpPr>
          <p:spPr bwMode="auto">
            <a:xfrm>
              <a:off x="2249488" y="3527425"/>
              <a:ext cx="146050" cy="47625"/>
            </a:xfrm>
            <a:custGeom>
              <a:avLst/>
              <a:gdLst>
                <a:gd name="T0" fmla="*/ 5 w 39"/>
                <a:gd name="T1" fmla="*/ 1 h 13"/>
                <a:gd name="T2" fmla="*/ 22 w 39"/>
                <a:gd name="T3" fmla="*/ 1 h 13"/>
                <a:gd name="T4" fmla="*/ 24 w 39"/>
                <a:gd name="T5" fmla="*/ 1 h 13"/>
                <a:gd name="T6" fmla="*/ 28 w 39"/>
                <a:gd name="T7" fmla="*/ 2 h 13"/>
                <a:gd name="T8" fmla="*/ 32 w 39"/>
                <a:gd name="T9" fmla="*/ 2 h 13"/>
                <a:gd name="T10" fmla="*/ 33 w 39"/>
                <a:gd name="T11" fmla="*/ 2 h 13"/>
                <a:gd name="T12" fmla="*/ 39 w 39"/>
                <a:gd name="T13" fmla="*/ 4 h 13"/>
                <a:gd name="T14" fmla="*/ 30 w 39"/>
                <a:gd name="T15" fmla="*/ 5 h 13"/>
                <a:gd name="T16" fmla="*/ 29 w 39"/>
                <a:gd name="T17" fmla="*/ 6 h 13"/>
                <a:gd name="T18" fmla="*/ 27 w 39"/>
                <a:gd name="T19" fmla="*/ 6 h 13"/>
                <a:gd name="T20" fmla="*/ 26 w 39"/>
                <a:gd name="T21" fmla="*/ 6 h 13"/>
                <a:gd name="T22" fmla="*/ 27 w 39"/>
                <a:gd name="T23" fmla="*/ 7 h 13"/>
                <a:gd name="T24" fmla="*/ 25 w 39"/>
                <a:gd name="T25" fmla="*/ 7 h 13"/>
                <a:gd name="T26" fmla="*/ 25 w 39"/>
                <a:gd name="T27" fmla="*/ 8 h 13"/>
                <a:gd name="T28" fmla="*/ 23 w 39"/>
                <a:gd name="T29" fmla="*/ 8 h 13"/>
                <a:gd name="T30" fmla="*/ 21 w 39"/>
                <a:gd name="T31" fmla="*/ 9 h 13"/>
                <a:gd name="T32" fmla="*/ 21 w 39"/>
                <a:gd name="T33" fmla="*/ 11 h 13"/>
                <a:gd name="T34" fmla="*/ 9 w 39"/>
                <a:gd name="T35" fmla="*/ 12 h 13"/>
                <a:gd name="T36" fmla="*/ 0 w 39"/>
                <a:gd name="T37" fmla="*/ 9 h 13"/>
                <a:gd name="T38" fmla="*/ 3 w 39"/>
                <a:gd name="T39" fmla="*/ 8 h 13"/>
                <a:gd name="T40" fmla="*/ 4 w 39"/>
                <a:gd name="T41" fmla="*/ 7 h 13"/>
                <a:gd name="T42" fmla="*/ 3 w 39"/>
                <a:gd name="T43" fmla="*/ 6 h 13"/>
                <a:gd name="T44" fmla="*/ 5 w 39"/>
                <a:gd name="T45" fmla="*/ 5 h 13"/>
                <a:gd name="T46" fmla="*/ 7 w 39"/>
                <a:gd name="T47" fmla="*/ 3 h 13"/>
                <a:gd name="T48" fmla="*/ 5 w 39"/>
                <a:gd name="T4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13">
                  <a:moveTo>
                    <a:pt x="5" y="1"/>
                  </a:moveTo>
                  <a:cubicBezTo>
                    <a:pt x="11" y="1"/>
                    <a:pt x="18" y="0"/>
                    <a:pt x="22" y="1"/>
                  </a:cubicBezTo>
                  <a:cubicBezTo>
                    <a:pt x="22" y="1"/>
                    <a:pt x="24" y="1"/>
                    <a:pt x="24" y="1"/>
                  </a:cubicBezTo>
                  <a:cubicBezTo>
                    <a:pt x="25" y="2"/>
                    <a:pt x="27" y="1"/>
                    <a:pt x="28" y="2"/>
                  </a:cubicBezTo>
                  <a:cubicBezTo>
                    <a:pt x="30" y="3"/>
                    <a:pt x="28" y="1"/>
                    <a:pt x="32" y="2"/>
                  </a:cubicBezTo>
                  <a:cubicBezTo>
                    <a:pt x="32" y="2"/>
                    <a:pt x="32" y="2"/>
                    <a:pt x="33" y="2"/>
                  </a:cubicBezTo>
                  <a:cubicBezTo>
                    <a:pt x="34" y="2"/>
                    <a:pt x="39" y="3"/>
                    <a:pt x="39" y="4"/>
                  </a:cubicBezTo>
                  <a:cubicBezTo>
                    <a:pt x="35" y="4"/>
                    <a:pt x="32" y="5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28" y="6"/>
                    <a:pt x="27" y="5"/>
                    <a:pt x="27" y="6"/>
                  </a:cubicBezTo>
                  <a:cubicBezTo>
                    <a:pt x="27" y="5"/>
                    <a:pt x="26" y="6"/>
                    <a:pt x="26" y="6"/>
                  </a:cubicBezTo>
                  <a:cubicBezTo>
                    <a:pt x="26" y="6"/>
                    <a:pt x="27" y="7"/>
                    <a:pt x="27" y="7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7"/>
                    <a:pt x="25" y="8"/>
                    <a:pt x="25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2" y="8"/>
                    <a:pt x="22" y="9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6" y="11"/>
                    <a:pt x="17" y="13"/>
                    <a:pt x="9" y="12"/>
                  </a:cubicBezTo>
                  <a:cubicBezTo>
                    <a:pt x="10" y="9"/>
                    <a:pt x="4" y="10"/>
                    <a:pt x="0" y="9"/>
                  </a:cubicBezTo>
                  <a:cubicBezTo>
                    <a:pt x="0" y="9"/>
                    <a:pt x="2" y="9"/>
                    <a:pt x="3" y="8"/>
                  </a:cubicBezTo>
                  <a:cubicBezTo>
                    <a:pt x="3" y="8"/>
                    <a:pt x="1" y="7"/>
                    <a:pt x="4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4"/>
                    <a:pt x="7" y="5"/>
                    <a:pt x="7" y="3"/>
                  </a:cubicBezTo>
                  <a:cubicBezTo>
                    <a:pt x="8" y="2"/>
                    <a:pt x="4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2" name="Freeform 105">
              <a:extLst>
                <a:ext uri="{FF2B5EF4-FFF2-40B4-BE49-F238E27FC236}">
                  <a16:creationId xmlns:a16="http://schemas.microsoft.com/office/drawing/2014/main" id="{E6FA349A-92E2-4D27-A844-1C32AFDBEB10}"/>
                </a:ext>
              </a:extLst>
            </p:cNvPr>
            <p:cNvSpPr/>
            <p:nvPr/>
          </p:nvSpPr>
          <p:spPr bwMode="auto">
            <a:xfrm>
              <a:off x="2541588" y="3538538"/>
              <a:ext cx="30163" cy="11113"/>
            </a:xfrm>
            <a:custGeom>
              <a:avLst/>
              <a:gdLst>
                <a:gd name="T0" fmla="*/ 1 w 8"/>
                <a:gd name="T1" fmla="*/ 0 h 3"/>
                <a:gd name="T2" fmla="*/ 7 w 8"/>
                <a:gd name="T3" fmla="*/ 0 h 3"/>
                <a:gd name="T4" fmla="*/ 8 w 8"/>
                <a:gd name="T5" fmla="*/ 2 h 3"/>
                <a:gd name="T6" fmla="*/ 6 w 8"/>
                <a:gd name="T7" fmla="*/ 3 h 3"/>
                <a:gd name="T8" fmla="*/ 0 w 8"/>
                <a:gd name="T9" fmla="*/ 2 h 3"/>
                <a:gd name="T10" fmla="*/ 1 w 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">
                  <a:moveTo>
                    <a:pt x="1" y="0"/>
                  </a:moveTo>
                  <a:cubicBezTo>
                    <a:pt x="3" y="0"/>
                    <a:pt x="5" y="0"/>
                    <a:pt x="7" y="0"/>
                  </a:cubicBezTo>
                  <a:cubicBezTo>
                    <a:pt x="7" y="1"/>
                    <a:pt x="8" y="1"/>
                    <a:pt x="8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2"/>
                    <a:pt x="4" y="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C17F2F1F-5275-46F3-9C1B-D974BF0DED7E}"/>
                </a:ext>
              </a:extLst>
            </p:cNvPr>
            <p:cNvSpPr/>
            <p:nvPr/>
          </p:nvSpPr>
          <p:spPr bwMode="auto">
            <a:xfrm>
              <a:off x="2703513" y="3533775"/>
              <a:ext cx="74613" cy="23813"/>
            </a:xfrm>
            <a:custGeom>
              <a:avLst/>
              <a:gdLst>
                <a:gd name="T0" fmla="*/ 18 w 20"/>
                <a:gd name="T1" fmla="*/ 0 h 6"/>
                <a:gd name="T2" fmla="*/ 19 w 20"/>
                <a:gd name="T3" fmla="*/ 3 h 6"/>
                <a:gd name="T4" fmla="*/ 17 w 20"/>
                <a:gd name="T5" fmla="*/ 4 h 6"/>
                <a:gd name="T6" fmla="*/ 12 w 20"/>
                <a:gd name="T7" fmla="*/ 4 h 6"/>
                <a:gd name="T8" fmla="*/ 4 w 20"/>
                <a:gd name="T9" fmla="*/ 6 h 6"/>
                <a:gd name="T10" fmla="*/ 3 w 20"/>
                <a:gd name="T11" fmla="*/ 5 h 6"/>
                <a:gd name="T12" fmla="*/ 1 w 20"/>
                <a:gd name="T13" fmla="*/ 4 h 6"/>
                <a:gd name="T14" fmla="*/ 1 w 20"/>
                <a:gd name="T15" fmla="*/ 1 h 6"/>
                <a:gd name="T16" fmla="*/ 3 w 20"/>
                <a:gd name="T17" fmla="*/ 0 h 6"/>
                <a:gd name="T18" fmla="*/ 6 w 20"/>
                <a:gd name="T19" fmla="*/ 0 h 6"/>
                <a:gd name="T20" fmla="*/ 14 w 20"/>
                <a:gd name="T21" fmla="*/ 1 h 6"/>
                <a:gd name="T22" fmla="*/ 18 w 20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6">
                  <a:moveTo>
                    <a:pt x="18" y="0"/>
                  </a:moveTo>
                  <a:cubicBezTo>
                    <a:pt x="20" y="0"/>
                    <a:pt x="18" y="2"/>
                    <a:pt x="19" y="3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4" y="3"/>
                    <a:pt x="13" y="5"/>
                    <a:pt x="12" y="4"/>
                  </a:cubicBezTo>
                  <a:cubicBezTo>
                    <a:pt x="10" y="5"/>
                    <a:pt x="8" y="6"/>
                    <a:pt x="4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4" y="0"/>
                    <a:pt x="6" y="0"/>
                    <a:pt x="6" y="0"/>
                  </a:cubicBezTo>
                  <a:cubicBezTo>
                    <a:pt x="7" y="1"/>
                    <a:pt x="12" y="0"/>
                    <a:pt x="14" y="1"/>
                  </a:cubicBezTo>
                  <a:cubicBezTo>
                    <a:pt x="15" y="1"/>
                    <a:pt x="18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4" name="Freeform 107">
              <a:extLst>
                <a:ext uri="{FF2B5EF4-FFF2-40B4-BE49-F238E27FC236}">
                  <a16:creationId xmlns:a16="http://schemas.microsoft.com/office/drawing/2014/main" id="{57085857-8CC2-4859-8398-5C2D65E0FDC7}"/>
                </a:ext>
              </a:extLst>
            </p:cNvPr>
            <p:cNvSpPr/>
            <p:nvPr/>
          </p:nvSpPr>
          <p:spPr bwMode="auto">
            <a:xfrm>
              <a:off x="3786188" y="3632200"/>
              <a:ext cx="161925" cy="36513"/>
            </a:xfrm>
            <a:custGeom>
              <a:avLst/>
              <a:gdLst>
                <a:gd name="T0" fmla="*/ 31 w 43"/>
                <a:gd name="T1" fmla="*/ 0 h 10"/>
                <a:gd name="T2" fmla="*/ 35 w 43"/>
                <a:gd name="T3" fmla="*/ 1 h 10"/>
                <a:gd name="T4" fmla="*/ 38 w 43"/>
                <a:gd name="T5" fmla="*/ 2 h 10"/>
                <a:gd name="T6" fmla="*/ 37 w 43"/>
                <a:gd name="T7" fmla="*/ 3 h 10"/>
                <a:gd name="T8" fmla="*/ 42 w 43"/>
                <a:gd name="T9" fmla="*/ 4 h 10"/>
                <a:gd name="T10" fmla="*/ 39 w 43"/>
                <a:gd name="T11" fmla="*/ 7 h 10"/>
                <a:gd name="T12" fmla="*/ 36 w 43"/>
                <a:gd name="T13" fmla="*/ 8 h 10"/>
                <a:gd name="T14" fmla="*/ 32 w 43"/>
                <a:gd name="T15" fmla="*/ 9 h 10"/>
                <a:gd name="T16" fmla="*/ 29 w 43"/>
                <a:gd name="T17" fmla="*/ 9 h 10"/>
                <a:gd name="T18" fmla="*/ 27 w 43"/>
                <a:gd name="T19" fmla="*/ 10 h 10"/>
                <a:gd name="T20" fmla="*/ 15 w 43"/>
                <a:gd name="T21" fmla="*/ 10 h 10"/>
                <a:gd name="T22" fmla="*/ 14 w 43"/>
                <a:gd name="T23" fmla="*/ 10 h 10"/>
                <a:gd name="T24" fmla="*/ 10 w 43"/>
                <a:gd name="T25" fmla="*/ 9 h 10"/>
                <a:gd name="T26" fmla="*/ 8 w 43"/>
                <a:gd name="T27" fmla="*/ 8 h 10"/>
                <a:gd name="T28" fmla="*/ 10 w 43"/>
                <a:gd name="T29" fmla="*/ 8 h 10"/>
                <a:gd name="T30" fmla="*/ 7 w 43"/>
                <a:gd name="T31" fmla="*/ 7 h 10"/>
                <a:gd name="T32" fmla="*/ 7 w 43"/>
                <a:gd name="T33" fmla="*/ 4 h 10"/>
                <a:gd name="T34" fmla="*/ 1 w 43"/>
                <a:gd name="T35" fmla="*/ 4 h 10"/>
                <a:gd name="T36" fmla="*/ 3 w 43"/>
                <a:gd name="T37" fmla="*/ 2 h 10"/>
                <a:gd name="T38" fmla="*/ 11 w 43"/>
                <a:gd name="T39" fmla="*/ 2 h 10"/>
                <a:gd name="T40" fmla="*/ 12 w 43"/>
                <a:gd name="T41" fmla="*/ 4 h 10"/>
                <a:gd name="T42" fmla="*/ 15 w 43"/>
                <a:gd name="T43" fmla="*/ 2 h 10"/>
                <a:gd name="T44" fmla="*/ 21 w 43"/>
                <a:gd name="T45" fmla="*/ 3 h 10"/>
                <a:gd name="T46" fmla="*/ 23 w 43"/>
                <a:gd name="T47" fmla="*/ 2 h 10"/>
                <a:gd name="T48" fmla="*/ 29 w 43"/>
                <a:gd name="T49" fmla="*/ 2 h 10"/>
                <a:gd name="T50" fmla="*/ 31 w 43"/>
                <a:gd name="T5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" h="10">
                  <a:moveTo>
                    <a:pt x="31" y="0"/>
                  </a:moveTo>
                  <a:cubicBezTo>
                    <a:pt x="32" y="1"/>
                    <a:pt x="33" y="1"/>
                    <a:pt x="35" y="1"/>
                  </a:cubicBezTo>
                  <a:cubicBezTo>
                    <a:pt x="35" y="1"/>
                    <a:pt x="37" y="2"/>
                    <a:pt x="38" y="2"/>
                  </a:cubicBezTo>
                  <a:cubicBezTo>
                    <a:pt x="38" y="2"/>
                    <a:pt x="37" y="3"/>
                    <a:pt x="37" y="3"/>
                  </a:cubicBezTo>
                  <a:cubicBezTo>
                    <a:pt x="37" y="4"/>
                    <a:pt x="39" y="5"/>
                    <a:pt x="42" y="4"/>
                  </a:cubicBezTo>
                  <a:cubicBezTo>
                    <a:pt x="43" y="5"/>
                    <a:pt x="41" y="6"/>
                    <a:pt x="39" y="7"/>
                  </a:cubicBezTo>
                  <a:cubicBezTo>
                    <a:pt x="38" y="7"/>
                    <a:pt x="37" y="7"/>
                    <a:pt x="36" y="8"/>
                  </a:cubicBezTo>
                  <a:cubicBezTo>
                    <a:pt x="34" y="8"/>
                    <a:pt x="34" y="8"/>
                    <a:pt x="32" y="9"/>
                  </a:cubicBezTo>
                  <a:cubicBezTo>
                    <a:pt x="32" y="9"/>
                    <a:pt x="29" y="9"/>
                    <a:pt x="29" y="9"/>
                  </a:cubicBezTo>
                  <a:cubicBezTo>
                    <a:pt x="28" y="10"/>
                    <a:pt x="28" y="9"/>
                    <a:pt x="27" y="10"/>
                  </a:cubicBezTo>
                  <a:cubicBezTo>
                    <a:pt x="26" y="10"/>
                    <a:pt x="18" y="10"/>
                    <a:pt x="15" y="10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3" y="10"/>
                    <a:pt x="12" y="9"/>
                    <a:pt x="10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8" y="8"/>
                    <a:pt x="9" y="8"/>
                    <a:pt x="10" y="8"/>
                  </a:cubicBezTo>
                  <a:cubicBezTo>
                    <a:pt x="10" y="7"/>
                    <a:pt x="7" y="7"/>
                    <a:pt x="7" y="7"/>
                  </a:cubicBezTo>
                  <a:cubicBezTo>
                    <a:pt x="6" y="6"/>
                    <a:pt x="8" y="5"/>
                    <a:pt x="7" y="4"/>
                  </a:cubicBezTo>
                  <a:cubicBezTo>
                    <a:pt x="3" y="3"/>
                    <a:pt x="3" y="5"/>
                    <a:pt x="1" y="4"/>
                  </a:cubicBezTo>
                  <a:cubicBezTo>
                    <a:pt x="0" y="3"/>
                    <a:pt x="4" y="4"/>
                    <a:pt x="3" y="2"/>
                  </a:cubicBezTo>
                  <a:cubicBezTo>
                    <a:pt x="7" y="3"/>
                    <a:pt x="6" y="2"/>
                    <a:pt x="11" y="2"/>
                  </a:cubicBezTo>
                  <a:cubicBezTo>
                    <a:pt x="12" y="3"/>
                    <a:pt x="14" y="3"/>
                    <a:pt x="12" y="4"/>
                  </a:cubicBezTo>
                  <a:cubicBezTo>
                    <a:pt x="15" y="4"/>
                    <a:pt x="15" y="4"/>
                    <a:pt x="15" y="2"/>
                  </a:cubicBezTo>
                  <a:cubicBezTo>
                    <a:pt x="15" y="3"/>
                    <a:pt x="24" y="1"/>
                    <a:pt x="21" y="3"/>
                  </a:cubicBezTo>
                  <a:cubicBezTo>
                    <a:pt x="23" y="4"/>
                    <a:pt x="22" y="3"/>
                    <a:pt x="23" y="2"/>
                  </a:cubicBezTo>
                  <a:cubicBezTo>
                    <a:pt x="24" y="2"/>
                    <a:pt x="27" y="2"/>
                    <a:pt x="29" y="2"/>
                  </a:cubicBezTo>
                  <a:cubicBezTo>
                    <a:pt x="30" y="2"/>
                    <a:pt x="31" y="1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F7A08B47-C861-4887-8022-A9A4F329A333}"/>
                </a:ext>
              </a:extLst>
            </p:cNvPr>
            <p:cNvSpPr/>
            <p:nvPr/>
          </p:nvSpPr>
          <p:spPr bwMode="auto">
            <a:xfrm>
              <a:off x="2833688" y="3643313"/>
              <a:ext cx="93663" cy="33338"/>
            </a:xfrm>
            <a:custGeom>
              <a:avLst/>
              <a:gdLst>
                <a:gd name="T0" fmla="*/ 6 w 25"/>
                <a:gd name="T1" fmla="*/ 0 h 9"/>
                <a:gd name="T2" fmla="*/ 12 w 25"/>
                <a:gd name="T3" fmla="*/ 3 h 9"/>
                <a:gd name="T4" fmla="*/ 14 w 25"/>
                <a:gd name="T5" fmla="*/ 2 h 9"/>
                <a:gd name="T6" fmla="*/ 17 w 25"/>
                <a:gd name="T7" fmla="*/ 4 h 9"/>
                <a:gd name="T8" fmla="*/ 21 w 25"/>
                <a:gd name="T9" fmla="*/ 6 h 9"/>
                <a:gd name="T10" fmla="*/ 25 w 25"/>
                <a:gd name="T11" fmla="*/ 7 h 9"/>
                <a:gd name="T12" fmla="*/ 12 w 25"/>
                <a:gd name="T13" fmla="*/ 7 h 9"/>
                <a:gd name="T14" fmla="*/ 7 w 25"/>
                <a:gd name="T15" fmla="*/ 9 h 9"/>
                <a:gd name="T16" fmla="*/ 0 w 25"/>
                <a:gd name="T17" fmla="*/ 7 h 9"/>
                <a:gd name="T18" fmla="*/ 2 w 25"/>
                <a:gd name="T19" fmla="*/ 7 h 9"/>
                <a:gd name="T20" fmla="*/ 3 w 25"/>
                <a:gd name="T21" fmla="*/ 6 h 9"/>
                <a:gd name="T22" fmla="*/ 3 w 25"/>
                <a:gd name="T23" fmla="*/ 1 h 9"/>
                <a:gd name="T24" fmla="*/ 6 w 25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9">
                  <a:moveTo>
                    <a:pt x="6" y="0"/>
                  </a:moveTo>
                  <a:cubicBezTo>
                    <a:pt x="8" y="1"/>
                    <a:pt x="13" y="0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ubicBezTo>
                    <a:pt x="16" y="3"/>
                    <a:pt x="15" y="4"/>
                    <a:pt x="17" y="4"/>
                  </a:cubicBezTo>
                  <a:cubicBezTo>
                    <a:pt x="19" y="4"/>
                    <a:pt x="20" y="5"/>
                    <a:pt x="21" y="6"/>
                  </a:cubicBezTo>
                  <a:cubicBezTo>
                    <a:pt x="25" y="6"/>
                    <a:pt x="23" y="6"/>
                    <a:pt x="25" y="7"/>
                  </a:cubicBezTo>
                  <a:cubicBezTo>
                    <a:pt x="23" y="8"/>
                    <a:pt x="16" y="7"/>
                    <a:pt x="12" y="7"/>
                  </a:cubicBezTo>
                  <a:cubicBezTo>
                    <a:pt x="11" y="8"/>
                    <a:pt x="8" y="8"/>
                    <a:pt x="7" y="9"/>
                  </a:cubicBezTo>
                  <a:cubicBezTo>
                    <a:pt x="5" y="8"/>
                    <a:pt x="4" y="7"/>
                    <a:pt x="0" y="7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1" y="4"/>
                    <a:pt x="3" y="3"/>
                    <a:pt x="3" y="1"/>
                  </a:cubicBezTo>
                  <a:cubicBezTo>
                    <a:pt x="4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6" name="Freeform 109">
              <a:extLst>
                <a:ext uri="{FF2B5EF4-FFF2-40B4-BE49-F238E27FC236}">
                  <a16:creationId xmlns:a16="http://schemas.microsoft.com/office/drawing/2014/main" id="{6F57115E-25E7-4D94-AF75-5970437FBB20}"/>
                </a:ext>
              </a:extLst>
            </p:cNvPr>
            <p:cNvSpPr/>
            <p:nvPr/>
          </p:nvSpPr>
          <p:spPr bwMode="auto">
            <a:xfrm>
              <a:off x="5594350" y="4179888"/>
              <a:ext cx="160338" cy="82550"/>
            </a:xfrm>
            <a:custGeom>
              <a:avLst/>
              <a:gdLst>
                <a:gd name="T0" fmla="*/ 4 w 43"/>
                <a:gd name="T1" fmla="*/ 3 h 22"/>
                <a:gd name="T2" fmla="*/ 2 w 43"/>
                <a:gd name="T3" fmla="*/ 3 h 22"/>
                <a:gd name="T4" fmla="*/ 0 w 43"/>
                <a:gd name="T5" fmla="*/ 1 h 22"/>
                <a:gd name="T6" fmla="*/ 8 w 43"/>
                <a:gd name="T7" fmla="*/ 1 h 22"/>
                <a:gd name="T8" fmla="*/ 12 w 43"/>
                <a:gd name="T9" fmla="*/ 2 h 22"/>
                <a:gd name="T10" fmla="*/ 12 w 43"/>
                <a:gd name="T11" fmla="*/ 3 h 22"/>
                <a:gd name="T12" fmla="*/ 14 w 43"/>
                <a:gd name="T13" fmla="*/ 4 h 22"/>
                <a:gd name="T14" fmla="*/ 18 w 43"/>
                <a:gd name="T15" fmla="*/ 4 h 22"/>
                <a:gd name="T16" fmla="*/ 25 w 43"/>
                <a:gd name="T17" fmla="*/ 7 h 22"/>
                <a:gd name="T18" fmla="*/ 27 w 43"/>
                <a:gd name="T19" fmla="*/ 9 h 22"/>
                <a:gd name="T20" fmla="*/ 30 w 43"/>
                <a:gd name="T21" fmla="*/ 9 h 22"/>
                <a:gd name="T22" fmla="*/ 32 w 43"/>
                <a:gd name="T23" fmla="*/ 10 h 22"/>
                <a:gd name="T24" fmla="*/ 32 w 43"/>
                <a:gd name="T25" fmla="*/ 11 h 22"/>
                <a:gd name="T26" fmla="*/ 34 w 43"/>
                <a:gd name="T27" fmla="*/ 12 h 22"/>
                <a:gd name="T28" fmla="*/ 37 w 43"/>
                <a:gd name="T29" fmla="*/ 14 h 22"/>
                <a:gd name="T30" fmla="*/ 39 w 43"/>
                <a:gd name="T31" fmla="*/ 15 h 22"/>
                <a:gd name="T32" fmla="*/ 41 w 43"/>
                <a:gd name="T33" fmla="*/ 17 h 22"/>
                <a:gd name="T34" fmla="*/ 42 w 43"/>
                <a:gd name="T35" fmla="*/ 19 h 22"/>
                <a:gd name="T36" fmla="*/ 43 w 43"/>
                <a:gd name="T37" fmla="*/ 21 h 22"/>
                <a:gd name="T38" fmla="*/ 38 w 43"/>
                <a:gd name="T39" fmla="*/ 21 h 22"/>
                <a:gd name="T40" fmla="*/ 34 w 43"/>
                <a:gd name="T41" fmla="*/ 21 h 22"/>
                <a:gd name="T42" fmla="*/ 34 w 43"/>
                <a:gd name="T43" fmla="*/ 20 h 22"/>
                <a:gd name="T44" fmla="*/ 32 w 43"/>
                <a:gd name="T45" fmla="*/ 20 h 22"/>
                <a:gd name="T46" fmla="*/ 27 w 43"/>
                <a:gd name="T47" fmla="*/ 18 h 22"/>
                <a:gd name="T48" fmla="*/ 28 w 43"/>
                <a:gd name="T49" fmla="*/ 17 h 22"/>
                <a:gd name="T50" fmla="*/ 27 w 43"/>
                <a:gd name="T51" fmla="*/ 17 h 22"/>
                <a:gd name="T52" fmla="*/ 26 w 43"/>
                <a:gd name="T53" fmla="*/ 16 h 22"/>
                <a:gd name="T54" fmla="*/ 24 w 43"/>
                <a:gd name="T55" fmla="*/ 16 h 22"/>
                <a:gd name="T56" fmla="*/ 20 w 43"/>
                <a:gd name="T57" fmla="*/ 14 h 22"/>
                <a:gd name="T58" fmla="*/ 18 w 43"/>
                <a:gd name="T59" fmla="*/ 11 h 22"/>
                <a:gd name="T60" fmla="*/ 17 w 43"/>
                <a:gd name="T61" fmla="*/ 12 h 22"/>
                <a:gd name="T62" fmla="*/ 15 w 43"/>
                <a:gd name="T63" fmla="*/ 9 h 22"/>
                <a:gd name="T64" fmla="*/ 13 w 43"/>
                <a:gd name="T65" fmla="*/ 8 h 22"/>
                <a:gd name="T66" fmla="*/ 11 w 43"/>
                <a:gd name="T67" fmla="*/ 8 h 22"/>
                <a:gd name="T68" fmla="*/ 10 w 43"/>
                <a:gd name="T69" fmla="*/ 6 h 22"/>
                <a:gd name="T70" fmla="*/ 7 w 43"/>
                <a:gd name="T71" fmla="*/ 5 h 22"/>
                <a:gd name="T72" fmla="*/ 5 w 43"/>
                <a:gd name="T73" fmla="*/ 4 h 22"/>
                <a:gd name="T74" fmla="*/ 4 w 43"/>
                <a:gd name="T7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22">
                  <a:moveTo>
                    <a:pt x="4" y="3"/>
                  </a:moveTo>
                  <a:cubicBezTo>
                    <a:pt x="5" y="2"/>
                    <a:pt x="3" y="3"/>
                    <a:pt x="2" y="3"/>
                  </a:cubicBezTo>
                  <a:cubicBezTo>
                    <a:pt x="2" y="2"/>
                    <a:pt x="2" y="1"/>
                    <a:pt x="0" y="1"/>
                  </a:cubicBezTo>
                  <a:cubicBezTo>
                    <a:pt x="3" y="0"/>
                    <a:pt x="5" y="1"/>
                    <a:pt x="8" y="1"/>
                  </a:cubicBezTo>
                  <a:cubicBezTo>
                    <a:pt x="8" y="2"/>
                    <a:pt x="11" y="1"/>
                    <a:pt x="12" y="2"/>
                  </a:cubicBezTo>
                  <a:cubicBezTo>
                    <a:pt x="13" y="2"/>
                    <a:pt x="12" y="2"/>
                    <a:pt x="12" y="3"/>
                  </a:cubicBezTo>
                  <a:cubicBezTo>
                    <a:pt x="13" y="3"/>
                    <a:pt x="15" y="3"/>
                    <a:pt x="14" y="4"/>
                  </a:cubicBezTo>
                  <a:cubicBezTo>
                    <a:pt x="17" y="3"/>
                    <a:pt x="16" y="4"/>
                    <a:pt x="18" y="4"/>
                  </a:cubicBezTo>
                  <a:cubicBezTo>
                    <a:pt x="20" y="5"/>
                    <a:pt x="22" y="7"/>
                    <a:pt x="25" y="7"/>
                  </a:cubicBezTo>
                  <a:cubicBezTo>
                    <a:pt x="27" y="7"/>
                    <a:pt x="26" y="8"/>
                    <a:pt x="27" y="9"/>
                  </a:cubicBezTo>
                  <a:cubicBezTo>
                    <a:pt x="28" y="9"/>
                    <a:pt x="29" y="9"/>
                    <a:pt x="30" y="9"/>
                  </a:cubicBezTo>
                  <a:cubicBezTo>
                    <a:pt x="31" y="9"/>
                    <a:pt x="32" y="10"/>
                    <a:pt x="32" y="10"/>
                  </a:cubicBezTo>
                  <a:cubicBezTo>
                    <a:pt x="32" y="10"/>
                    <a:pt x="32" y="11"/>
                    <a:pt x="32" y="11"/>
                  </a:cubicBezTo>
                  <a:cubicBezTo>
                    <a:pt x="33" y="12"/>
                    <a:pt x="33" y="12"/>
                    <a:pt x="34" y="12"/>
                  </a:cubicBezTo>
                  <a:cubicBezTo>
                    <a:pt x="35" y="13"/>
                    <a:pt x="35" y="14"/>
                    <a:pt x="37" y="14"/>
                  </a:cubicBezTo>
                  <a:cubicBezTo>
                    <a:pt x="37" y="14"/>
                    <a:pt x="39" y="15"/>
                    <a:pt x="39" y="15"/>
                  </a:cubicBezTo>
                  <a:cubicBezTo>
                    <a:pt x="40" y="15"/>
                    <a:pt x="39" y="17"/>
                    <a:pt x="41" y="17"/>
                  </a:cubicBezTo>
                  <a:cubicBezTo>
                    <a:pt x="42" y="17"/>
                    <a:pt x="42" y="18"/>
                    <a:pt x="42" y="19"/>
                  </a:cubicBezTo>
                  <a:cubicBezTo>
                    <a:pt x="42" y="20"/>
                    <a:pt x="40" y="21"/>
                    <a:pt x="43" y="21"/>
                  </a:cubicBezTo>
                  <a:cubicBezTo>
                    <a:pt x="43" y="22"/>
                    <a:pt x="40" y="21"/>
                    <a:pt x="38" y="21"/>
                  </a:cubicBezTo>
                  <a:cubicBezTo>
                    <a:pt x="37" y="21"/>
                    <a:pt x="35" y="21"/>
                    <a:pt x="34" y="21"/>
                  </a:cubicBezTo>
                  <a:cubicBezTo>
                    <a:pt x="34" y="21"/>
                    <a:pt x="34" y="20"/>
                    <a:pt x="34" y="20"/>
                  </a:cubicBezTo>
                  <a:cubicBezTo>
                    <a:pt x="34" y="20"/>
                    <a:pt x="32" y="20"/>
                    <a:pt x="32" y="20"/>
                  </a:cubicBezTo>
                  <a:cubicBezTo>
                    <a:pt x="31" y="20"/>
                    <a:pt x="29" y="18"/>
                    <a:pt x="27" y="18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8" y="17"/>
                    <a:pt x="27" y="17"/>
                    <a:pt x="27" y="17"/>
                  </a:cubicBezTo>
                  <a:cubicBezTo>
                    <a:pt x="26" y="17"/>
                    <a:pt x="27" y="16"/>
                    <a:pt x="26" y="16"/>
                  </a:cubicBezTo>
                  <a:cubicBezTo>
                    <a:pt x="26" y="16"/>
                    <a:pt x="24" y="16"/>
                    <a:pt x="24" y="16"/>
                  </a:cubicBezTo>
                  <a:cubicBezTo>
                    <a:pt x="23" y="15"/>
                    <a:pt x="23" y="14"/>
                    <a:pt x="20" y="14"/>
                  </a:cubicBezTo>
                  <a:cubicBezTo>
                    <a:pt x="21" y="12"/>
                    <a:pt x="18" y="12"/>
                    <a:pt x="18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6" y="11"/>
                    <a:pt x="16" y="10"/>
                    <a:pt x="15" y="9"/>
                  </a:cubicBezTo>
                  <a:cubicBezTo>
                    <a:pt x="15" y="9"/>
                    <a:pt x="14" y="9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5"/>
                    <a:pt x="8" y="5"/>
                    <a:pt x="7" y="5"/>
                  </a:cubicBezTo>
                  <a:cubicBezTo>
                    <a:pt x="7" y="5"/>
                    <a:pt x="5" y="4"/>
                    <a:pt x="5" y="4"/>
                  </a:cubicBezTo>
                  <a:cubicBezTo>
                    <a:pt x="5" y="3"/>
                    <a:pt x="8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7" name="Freeform 110">
              <a:extLst>
                <a:ext uri="{FF2B5EF4-FFF2-40B4-BE49-F238E27FC236}">
                  <a16:creationId xmlns:a16="http://schemas.microsoft.com/office/drawing/2014/main" id="{61D8E0F2-522D-4BA0-B874-7AA934ABC920}"/>
                </a:ext>
              </a:extLst>
            </p:cNvPr>
            <p:cNvSpPr/>
            <p:nvPr/>
          </p:nvSpPr>
          <p:spPr bwMode="auto">
            <a:xfrm>
              <a:off x="4806950" y="4310063"/>
              <a:ext cx="112713" cy="101600"/>
            </a:xfrm>
            <a:custGeom>
              <a:avLst/>
              <a:gdLst>
                <a:gd name="T0" fmla="*/ 23 w 30"/>
                <a:gd name="T1" fmla="*/ 0 h 27"/>
                <a:gd name="T2" fmla="*/ 27 w 30"/>
                <a:gd name="T3" fmla="*/ 0 h 27"/>
                <a:gd name="T4" fmla="*/ 25 w 30"/>
                <a:gd name="T5" fmla="*/ 9 h 27"/>
                <a:gd name="T6" fmla="*/ 23 w 30"/>
                <a:gd name="T7" fmla="*/ 15 h 27"/>
                <a:gd name="T8" fmla="*/ 20 w 30"/>
                <a:gd name="T9" fmla="*/ 17 h 27"/>
                <a:gd name="T10" fmla="*/ 19 w 30"/>
                <a:gd name="T11" fmla="*/ 20 h 27"/>
                <a:gd name="T12" fmla="*/ 19 w 30"/>
                <a:gd name="T13" fmla="*/ 21 h 27"/>
                <a:gd name="T14" fmla="*/ 17 w 30"/>
                <a:gd name="T15" fmla="*/ 21 h 27"/>
                <a:gd name="T16" fmla="*/ 16 w 30"/>
                <a:gd name="T17" fmla="*/ 24 h 27"/>
                <a:gd name="T18" fmla="*/ 15 w 30"/>
                <a:gd name="T19" fmla="*/ 25 h 27"/>
                <a:gd name="T20" fmla="*/ 14 w 30"/>
                <a:gd name="T21" fmla="*/ 26 h 27"/>
                <a:gd name="T22" fmla="*/ 4 w 30"/>
                <a:gd name="T23" fmla="*/ 27 h 27"/>
                <a:gd name="T24" fmla="*/ 3 w 30"/>
                <a:gd name="T25" fmla="*/ 24 h 27"/>
                <a:gd name="T26" fmla="*/ 2 w 30"/>
                <a:gd name="T27" fmla="*/ 23 h 27"/>
                <a:gd name="T28" fmla="*/ 0 w 30"/>
                <a:gd name="T29" fmla="*/ 23 h 27"/>
                <a:gd name="T30" fmla="*/ 0 w 30"/>
                <a:gd name="T31" fmla="*/ 21 h 27"/>
                <a:gd name="T32" fmla="*/ 1 w 30"/>
                <a:gd name="T33" fmla="*/ 20 h 27"/>
                <a:gd name="T34" fmla="*/ 0 w 30"/>
                <a:gd name="T35" fmla="*/ 20 h 27"/>
                <a:gd name="T36" fmla="*/ 2 w 30"/>
                <a:gd name="T37" fmla="*/ 18 h 27"/>
                <a:gd name="T38" fmla="*/ 2 w 30"/>
                <a:gd name="T39" fmla="*/ 17 h 27"/>
                <a:gd name="T40" fmla="*/ 4 w 30"/>
                <a:gd name="T41" fmla="*/ 17 h 27"/>
                <a:gd name="T42" fmla="*/ 6 w 30"/>
                <a:gd name="T43" fmla="*/ 14 h 27"/>
                <a:gd name="T44" fmla="*/ 4 w 30"/>
                <a:gd name="T45" fmla="*/ 13 h 27"/>
                <a:gd name="T46" fmla="*/ 4 w 30"/>
                <a:gd name="T47" fmla="*/ 10 h 27"/>
                <a:gd name="T48" fmla="*/ 6 w 30"/>
                <a:gd name="T49" fmla="*/ 9 h 27"/>
                <a:gd name="T50" fmla="*/ 9 w 30"/>
                <a:gd name="T51" fmla="*/ 8 h 27"/>
                <a:gd name="T52" fmla="*/ 14 w 30"/>
                <a:gd name="T53" fmla="*/ 6 h 27"/>
                <a:gd name="T54" fmla="*/ 17 w 30"/>
                <a:gd name="T55" fmla="*/ 6 h 27"/>
                <a:gd name="T56" fmla="*/ 18 w 30"/>
                <a:gd name="T57" fmla="*/ 3 h 27"/>
                <a:gd name="T58" fmla="*/ 21 w 30"/>
                <a:gd name="T59" fmla="*/ 3 h 27"/>
                <a:gd name="T60" fmla="*/ 23 w 30"/>
                <a:gd name="T6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" h="27">
                  <a:moveTo>
                    <a:pt x="23" y="0"/>
                  </a:moveTo>
                  <a:cubicBezTo>
                    <a:pt x="24" y="0"/>
                    <a:pt x="25" y="0"/>
                    <a:pt x="27" y="0"/>
                  </a:cubicBezTo>
                  <a:cubicBezTo>
                    <a:pt x="25" y="3"/>
                    <a:pt x="30" y="7"/>
                    <a:pt x="25" y="9"/>
                  </a:cubicBezTo>
                  <a:cubicBezTo>
                    <a:pt x="25" y="11"/>
                    <a:pt x="25" y="13"/>
                    <a:pt x="23" y="15"/>
                  </a:cubicBezTo>
                  <a:cubicBezTo>
                    <a:pt x="23" y="15"/>
                    <a:pt x="22" y="17"/>
                    <a:pt x="20" y="17"/>
                  </a:cubicBezTo>
                  <a:cubicBezTo>
                    <a:pt x="21" y="18"/>
                    <a:pt x="20" y="19"/>
                    <a:pt x="19" y="20"/>
                  </a:cubicBezTo>
                  <a:cubicBezTo>
                    <a:pt x="19" y="20"/>
                    <a:pt x="19" y="21"/>
                    <a:pt x="19" y="21"/>
                  </a:cubicBezTo>
                  <a:cubicBezTo>
                    <a:pt x="19" y="21"/>
                    <a:pt x="17" y="21"/>
                    <a:pt x="17" y="21"/>
                  </a:cubicBezTo>
                  <a:cubicBezTo>
                    <a:pt x="17" y="22"/>
                    <a:pt x="17" y="23"/>
                    <a:pt x="16" y="24"/>
                  </a:cubicBezTo>
                  <a:cubicBezTo>
                    <a:pt x="16" y="25"/>
                    <a:pt x="15" y="24"/>
                    <a:pt x="15" y="25"/>
                  </a:cubicBezTo>
                  <a:cubicBezTo>
                    <a:pt x="15" y="25"/>
                    <a:pt x="14" y="26"/>
                    <a:pt x="14" y="26"/>
                  </a:cubicBezTo>
                  <a:cubicBezTo>
                    <a:pt x="12" y="27"/>
                    <a:pt x="8" y="27"/>
                    <a:pt x="4" y="27"/>
                  </a:cubicBezTo>
                  <a:cubicBezTo>
                    <a:pt x="5" y="26"/>
                    <a:pt x="3" y="26"/>
                    <a:pt x="3" y="24"/>
                  </a:cubicBezTo>
                  <a:cubicBezTo>
                    <a:pt x="2" y="24"/>
                    <a:pt x="3" y="24"/>
                    <a:pt x="2" y="23"/>
                  </a:cubicBezTo>
                  <a:cubicBezTo>
                    <a:pt x="1" y="23"/>
                    <a:pt x="1" y="23"/>
                    <a:pt x="0" y="23"/>
                  </a:cubicBezTo>
                  <a:cubicBezTo>
                    <a:pt x="1" y="22"/>
                    <a:pt x="0" y="22"/>
                    <a:pt x="0" y="21"/>
                  </a:cubicBezTo>
                  <a:cubicBezTo>
                    <a:pt x="1" y="21"/>
                    <a:pt x="1" y="21"/>
                    <a:pt x="1" y="20"/>
                  </a:cubicBezTo>
                  <a:cubicBezTo>
                    <a:pt x="2" y="20"/>
                    <a:pt x="0" y="20"/>
                    <a:pt x="0" y="20"/>
                  </a:cubicBezTo>
                  <a:cubicBezTo>
                    <a:pt x="1" y="19"/>
                    <a:pt x="2" y="19"/>
                    <a:pt x="2" y="18"/>
                  </a:cubicBezTo>
                  <a:cubicBezTo>
                    <a:pt x="3" y="18"/>
                    <a:pt x="2" y="17"/>
                    <a:pt x="2" y="17"/>
                  </a:cubicBezTo>
                  <a:cubicBezTo>
                    <a:pt x="3" y="17"/>
                    <a:pt x="4" y="17"/>
                    <a:pt x="4" y="17"/>
                  </a:cubicBezTo>
                  <a:cubicBezTo>
                    <a:pt x="5" y="16"/>
                    <a:pt x="3" y="13"/>
                    <a:pt x="6" y="14"/>
                  </a:cubicBezTo>
                  <a:cubicBezTo>
                    <a:pt x="7" y="13"/>
                    <a:pt x="4" y="13"/>
                    <a:pt x="4" y="13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11" y="8"/>
                    <a:pt x="15" y="8"/>
                    <a:pt x="14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5"/>
                    <a:pt x="18" y="5"/>
                    <a:pt x="18" y="3"/>
                  </a:cubicBezTo>
                  <a:cubicBezTo>
                    <a:pt x="21" y="4"/>
                    <a:pt x="20" y="0"/>
                    <a:pt x="21" y="3"/>
                  </a:cubicBezTo>
                  <a:cubicBezTo>
                    <a:pt x="25" y="2"/>
                    <a:pt x="22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F11C684C-B759-4B49-871B-762E47BD3C78}"/>
                </a:ext>
              </a:extLst>
            </p:cNvPr>
            <p:cNvSpPr/>
            <p:nvPr/>
          </p:nvSpPr>
          <p:spPr bwMode="auto">
            <a:xfrm>
              <a:off x="5864225" y="4303713"/>
              <a:ext cx="611188" cy="220663"/>
            </a:xfrm>
            <a:custGeom>
              <a:avLst/>
              <a:gdLst>
                <a:gd name="T0" fmla="*/ 95 w 163"/>
                <a:gd name="T1" fmla="*/ 5 h 59"/>
                <a:gd name="T2" fmla="*/ 91 w 163"/>
                <a:gd name="T3" fmla="*/ 6 h 59"/>
                <a:gd name="T4" fmla="*/ 96 w 163"/>
                <a:gd name="T5" fmla="*/ 9 h 59"/>
                <a:gd name="T6" fmla="*/ 110 w 163"/>
                <a:gd name="T7" fmla="*/ 13 h 59"/>
                <a:gd name="T8" fmla="*/ 114 w 163"/>
                <a:gd name="T9" fmla="*/ 10 h 59"/>
                <a:gd name="T10" fmla="*/ 115 w 163"/>
                <a:gd name="T11" fmla="*/ 8 h 59"/>
                <a:gd name="T12" fmla="*/ 116 w 163"/>
                <a:gd name="T13" fmla="*/ 4 h 59"/>
                <a:gd name="T14" fmla="*/ 118 w 163"/>
                <a:gd name="T15" fmla="*/ 1 h 59"/>
                <a:gd name="T16" fmla="*/ 121 w 163"/>
                <a:gd name="T17" fmla="*/ 3 h 59"/>
                <a:gd name="T18" fmla="*/ 126 w 163"/>
                <a:gd name="T19" fmla="*/ 8 h 59"/>
                <a:gd name="T20" fmla="*/ 131 w 163"/>
                <a:gd name="T21" fmla="*/ 11 h 59"/>
                <a:gd name="T22" fmla="*/ 136 w 163"/>
                <a:gd name="T23" fmla="*/ 15 h 59"/>
                <a:gd name="T24" fmla="*/ 139 w 163"/>
                <a:gd name="T25" fmla="*/ 19 h 59"/>
                <a:gd name="T26" fmla="*/ 142 w 163"/>
                <a:gd name="T27" fmla="*/ 20 h 59"/>
                <a:gd name="T28" fmla="*/ 148 w 163"/>
                <a:gd name="T29" fmla="*/ 22 h 59"/>
                <a:gd name="T30" fmla="*/ 153 w 163"/>
                <a:gd name="T31" fmla="*/ 26 h 59"/>
                <a:gd name="T32" fmla="*/ 155 w 163"/>
                <a:gd name="T33" fmla="*/ 27 h 59"/>
                <a:gd name="T34" fmla="*/ 161 w 163"/>
                <a:gd name="T35" fmla="*/ 29 h 59"/>
                <a:gd name="T36" fmla="*/ 163 w 163"/>
                <a:gd name="T37" fmla="*/ 38 h 59"/>
                <a:gd name="T38" fmla="*/ 160 w 163"/>
                <a:gd name="T39" fmla="*/ 41 h 59"/>
                <a:gd name="T40" fmla="*/ 160 w 163"/>
                <a:gd name="T41" fmla="*/ 43 h 59"/>
                <a:gd name="T42" fmla="*/ 158 w 163"/>
                <a:gd name="T43" fmla="*/ 46 h 59"/>
                <a:gd name="T44" fmla="*/ 152 w 163"/>
                <a:gd name="T45" fmla="*/ 48 h 59"/>
                <a:gd name="T46" fmla="*/ 147 w 163"/>
                <a:gd name="T47" fmla="*/ 56 h 59"/>
                <a:gd name="T48" fmla="*/ 138 w 163"/>
                <a:gd name="T49" fmla="*/ 57 h 59"/>
                <a:gd name="T50" fmla="*/ 134 w 163"/>
                <a:gd name="T51" fmla="*/ 59 h 59"/>
                <a:gd name="T52" fmla="*/ 126 w 163"/>
                <a:gd name="T53" fmla="*/ 58 h 59"/>
                <a:gd name="T54" fmla="*/ 109 w 163"/>
                <a:gd name="T55" fmla="*/ 56 h 59"/>
                <a:gd name="T56" fmla="*/ 108 w 163"/>
                <a:gd name="T57" fmla="*/ 54 h 59"/>
                <a:gd name="T58" fmla="*/ 107 w 163"/>
                <a:gd name="T59" fmla="*/ 52 h 59"/>
                <a:gd name="T60" fmla="*/ 99 w 163"/>
                <a:gd name="T61" fmla="*/ 49 h 59"/>
                <a:gd name="T62" fmla="*/ 95 w 163"/>
                <a:gd name="T63" fmla="*/ 47 h 59"/>
                <a:gd name="T64" fmla="*/ 87 w 163"/>
                <a:gd name="T65" fmla="*/ 45 h 59"/>
                <a:gd name="T66" fmla="*/ 83 w 163"/>
                <a:gd name="T67" fmla="*/ 44 h 59"/>
                <a:gd name="T68" fmla="*/ 64 w 163"/>
                <a:gd name="T69" fmla="*/ 42 h 59"/>
                <a:gd name="T70" fmla="*/ 54 w 163"/>
                <a:gd name="T71" fmla="*/ 44 h 59"/>
                <a:gd name="T72" fmla="*/ 50 w 163"/>
                <a:gd name="T73" fmla="*/ 45 h 59"/>
                <a:gd name="T74" fmla="*/ 47 w 163"/>
                <a:gd name="T75" fmla="*/ 46 h 59"/>
                <a:gd name="T76" fmla="*/ 45 w 163"/>
                <a:gd name="T77" fmla="*/ 46 h 59"/>
                <a:gd name="T78" fmla="*/ 27 w 163"/>
                <a:gd name="T79" fmla="*/ 48 h 59"/>
                <a:gd name="T80" fmla="*/ 24 w 163"/>
                <a:gd name="T81" fmla="*/ 49 h 59"/>
                <a:gd name="T82" fmla="*/ 8 w 163"/>
                <a:gd name="T83" fmla="*/ 50 h 59"/>
                <a:gd name="T84" fmla="*/ 10 w 163"/>
                <a:gd name="T85" fmla="*/ 45 h 59"/>
                <a:gd name="T86" fmla="*/ 8 w 163"/>
                <a:gd name="T87" fmla="*/ 42 h 59"/>
                <a:gd name="T88" fmla="*/ 8 w 163"/>
                <a:gd name="T89" fmla="*/ 40 h 59"/>
                <a:gd name="T90" fmla="*/ 5 w 163"/>
                <a:gd name="T91" fmla="*/ 37 h 59"/>
                <a:gd name="T92" fmla="*/ 4 w 163"/>
                <a:gd name="T93" fmla="*/ 35 h 59"/>
                <a:gd name="T94" fmla="*/ 2 w 163"/>
                <a:gd name="T95" fmla="*/ 32 h 59"/>
                <a:gd name="T96" fmla="*/ 3 w 163"/>
                <a:gd name="T97" fmla="*/ 29 h 59"/>
                <a:gd name="T98" fmla="*/ 3 w 163"/>
                <a:gd name="T99" fmla="*/ 23 h 59"/>
                <a:gd name="T100" fmla="*/ 14 w 163"/>
                <a:gd name="T101" fmla="*/ 20 h 59"/>
                <a:gd name="T102" fmla="*/ 26 w 163"/>
                <a:gd name="T103" fmla="*/ 18 h 59"/>
                <a:gd name="T104" fmla="*/ 33 w 163"/>
                <a:gd name="T105" fmla="*/ 17 h 59"/>
                <a:gd name="T106" fmla="*/ 36 w 163"/>
                <a:gd name="T107" fmla="*/ 11 h 59"/>
                <a:gd name="T108" fmla="*/ 45 w 163"/>
                <a:gd name="T109" fmla="*/ 11 h 59"/>
                <a:gd name="T110" fmla="*/ 47 w 163"/>
                <a:gd name="T111" fmla="*/ 8 h 59"/>
                <a:gd name="T112" fmla="*/ 55 w 163"/>
                <a:gd name="T113" fmla="*/ 5 h 59"/>
                <a:gd name="T114" fmla="*/ 61 w 163"/>
                <a:gd name="T115" fmla="*/ 7 h 59"/>
                <a:gd name="T116" fmla="*/ 63 w 163"/>
                <a:gd name="T117" fmla="*/ 7 h 59"/>
                <a:gd name="T118" fmla="*/ 65 w 163"/>
                <a:gd name="T119" fmla="*/ 6 h 59"/>
                <a:gd name="T120" fmla="*/ 72 w 163"/>
                <a:gd name="T121" fmla="*/ 4 h 59"/>
                <a:gd name="T122" fmla="*/ 77 w 163"/>
                <a:gd name="T123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" h="59">
                  <a:moveTo>
                    <a:pt x="95" y="3"/>
                  </a:moveTo>
                  <a:cubicBezTo>
                    <a:pt x="95" y="3"/>
                    <a:pt x="95" y="4"/>
                    <a:pt x="95" y="5"/>
                  </a:cubicBezTo>
                  <a:cubicBezTo>
                    <a:pt x="94" y="5"/>
                    <a:pt x="93" y="5"/>
                    <a:pt x="92" y="5"/>
                  </a:cubicBezTo>
                  <a:cubicBezTo>
                    <a:pt x="93" y="6"/>
                    <a:pt x="93" y="6"/>
                    <a:pt x="91" y="6"/>
                  </a:cubicBezTo>
                  <a:cubicBezTo>
                    <a:pt x="92" y="7"/>
                    <a:pt x="91" y="7"/>
                    <a:pt x="91" y="8"/>
                  </a:cubicBezTo>
                  <a:cubicBezTo>
                    <a:pt x="92" y="9"/>
                    <a:pt x="93" y="9"/>
                    <a:pt x="96" y="9"/>
                  </a:cubicBezTo>
                  <a:cubicBezTo>
                    <a:pt x="96" y="11"/>
                    <a:pt x="102" y="10"/>
                    <a:pt x="103" y="12"/>
                  </a:cubicBezTo>
                  <a:cubicBezTo>
                    <a:pt x="105" y="12"/>
                    <a:pt x="108" y="12"/>
                    <a:pt x="110" y="13"/>
                  </a:cubicBezTo>
                  <a:cubicBezTo>
                    <a:pt x="111" y="13"/>
                    <a:pt x="110" y="11"/>
                    <a:pt x="114" y="11"/>
                  </a:cubicBezTo>
                  <a:cubicBezTo>
                    <a:pt x="113" y="11"/>
                    <a:pt x="112" y="10"/>
                    <a:pt x="114" y="10"/>
                  </a:cubicBezTo>
                  <a:cubicBezTo>
                    <a:pt x="115" y="10"/>
                    <a:pt x="113" y="9"/>
                    <a:pt x="114" y="8"/>
                  </a:cubicBezTo>
                  <a:cubicBezTo>
                    <a:pt x="114" y="8"/>
                    <a:pt x="114" y="8"/>
                    <a:pt x="115" y="8"/>
                  </a:cubicBezTo>
                  <a:cubicBezTo>
                    <a:pt x="115" y="7"/>
                    <a:pt x="116" y="7"/>
                    <a:pt x="116" y="6"/>
                  </a:cubicBezTo>
                  <a:cubicBezTo>
                    <a:pt x="115" y="6"/>
                    <a:pt x="114" y="5"/>
                    <a:pt x="116" y="4"/>
                  </a:cubicBezTo>
                  <a:cubicBezTo>
                    <a:pt x="116" y="3"/>
                    <a:pt x="117" y="4"/>
                    <a:pt x="118" y="4"/>
                  </a:cubicBezTo>
                  <a:cubicBezTo>
                    <a:pt x="118" y="3"/>
                    <a:pt x="118" y="2"/>
                    <a:pt x="118" y="1"/>
                  </a:cubicBezTo>
                  <a:cubicBezTo>
                    <a:pt x="121" y="1"/>
                    <a:pt x="119" y="3"/>
                    <a:pt x="120" y="3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22" y="4"/>
                    <a:pt x="123" y="5"/>
                    <a:pt x="123" y="5"/>
                  </a:cubicBezTo>
                  <a:cubicBezTo>
                    <a:pt x="124" y="6"/>
                    <a:pt x="127" y="7"/>
                    <a:pt x="126" y="8"/>
                  </a:cubicBezTo>
                  <a:cubicBezTo>
                    <a:pt x="129" y="7"/>
                    <a:pt x="127" y="9"/>
                    <a:pt x="130" y="8"/>
                  </a:cubicBezTo>
                  <a:cubicBezTo>
                    <a:pt x="130" y="9"/>
                    <a:pt x="130" y="11"/>
                    <a:pt x="131" y="11"/>
                  </a:cubicBezTo>
                  <a:cubicBezTo>
                    <a:pt x="133" y="12"/>
                    <a:pt x="131" y="13"/>
                    <a:pt x="132" y="15"/>
                  </a:cubicBezTo>
                  <a:cubicBezTo>
                    <a:pt x="135" y="13"/>
                    <a:pt x="133" y="15"/>
                    <a:pt x="136" y="15"/>
                  </a:cubicBezTo>
                  <a:cubicBezTo>
                    <a:pt x="137" y="15"/>
                    <a:pt x="135" y="16"/>
                    <a:pt x="135" y="16"/>
                  </a:cubicBezTo>
                  <a:cubicBezTo>
                    <a:pt x="137" y="17"/>
                    <a:pt x="140" y="17"/>
                    <a:pt x="139" y="19"/>
                  </a:cubicBezTo>
                  <a:cubicBezTo>
                    <a:pt x="140" y="19"/>
                    <a:pt x="142" y="18"/>
                    <a:pt x="142" y="19"/>
                  </a:cubicBezTo>
                  <a:cubicBezTo>
                    <a:pt x="143" y="19"/>
                    <a:pt x="142" y="19"/>
                    <a:pt x="142" y="20"/>
                  </a:cubicBezTo>
                  <a:cubicBezTo>
                    <a:pt x="143" y="20"/>
                    <a:pt x="144" y="19"/>
                    <a:pt x="144" y="20"/>
                  </a:cubicBezTo>
                  <a:cubicBezTo>
                    <a:pt x="146" y="20"/>
                    <a:pt x="145" y="22"/>
                    <a:pt x="148" y="22"/>
                  </a:cubicBezTo>
                  <a:cubicBezTo>
                    <a:pt x="148" y="23"/>
                    <a:pt x="150" y="24"/>
                    <a:pt x="151" y="25"/>
                  </a:cubicBezTo>
                  <a:cubicBezTo>
                    <a:pt x="152" y="25"/>
                    <a:pt x="152" y="26"/>
                    <a:pt x="153" y="26"/>
                  </a:cubicBezTo>
                  <a:cubicBezTo>
                    <a:pt x="153" y="27"/>
                    <a:pt x="155" y="26"/>
                    <a:pt x="155" y="26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6" y="28"/>
                    <a:pt x="158" y="28"/>
                    <a:pt x="157" y="27"/>
                  </a:cubicBezTo>
                  <a:cubicBezTo>
                    <a:pt x="159" y="28"/>
                    <a:pt x="158" y="30"/>
                    <a:pt x="161" y="29"/>
                  </a:cubicBezTo>
                  <a:cubicBezTo>
                    <a:pt x="159" y="31"/>
                    <a:pt x="161" y="33"/>
                    <a:pt x="162" y="35"/>
                  </a:cubicBezTo>
                  <a:cubicBezTo>
                    <a:pt x="162" y="36"/>
                    <a:pt x="161" y="37"/>
                    <a:pt x="163" y="38"/>
                  </a:cubicBezTo>
                  <a:cubicBezTo>
                    <a:pt x="161" y="38"/>
                    <a:pt x="162" y="39"/>
                    <a:pt x="161" y="41"/>
                  </a:cubicBezTo>
                  <a:cubicBezTo>
                    <a:pt x="161" y="41"/>
                    <a:pt x="159" y="41"/>
                    <a:pt x="160" y="41"/>
                  </a:cubicBezTo>
                  <a:cubicBezTo>
                    <a:pt x="160" y="41"/>
                    <a:pt x="161" y="41"/>
                    <a:pt x="161" y="41"/>
                  </a:cubicBezTo>
                  <a:cubicBezTo>
                    <a:pt x="161" y="42"/>
                    <a:pt x="160" y="43"/>
                    <a:pt x="160" y="43"/>
                  </a:cubicBezTo>
                  <a:cubicBezTo>
                    <a:pt x="160" y="43"/>
                    <a:pt x="158" y="43"/>
                    <a:pt x="158" y="43"/>
                  </a:cubicBezTo>
                  <a:cubicBezTo>
                    <a:pt x="158" y="44"/>
                    <a:pt x="160" y="45"/>
                    <a:pt x="158" y="46"/>
                  </a:cubicBezTo>
                  <a:cubicBezTo>
                    <a:pt x="156" y="46"/>
                    <a:pt x="157" y="47"/>
                    <a:pt x="154" y="47"/>
                  </a:cubicBezTo>
                  <a:cubicBezTo>
                    <a:pt x="154" y="48"/>
                    <a:pt x="154" y="48"/>
                    <a:pt x="152" y="48"/>
                  </a:cubicBezTo>
                  <a:cubicBezTo>
                    <a:pt x="153" y="50"/>
                    <a:pt x="151" y="51"/>
                    <a:pt x="151" y="53"/>
                  </a:cubicBezTo>
                  <a:cubicBezTo>
                    <a:pt x="147" y="52"/>
                    <a:pt x="148" y="54"/>
                    <a:pt x="147" y="56"/>
                  </a:cubicBezTo>
                  <a:cubicBezTo>
                    <a:pt x="146" y="55"/>
                    <a:pt x="144" y="55"/>
                    <a:pt x="144" y="56"/>
                  </a:cubicBezTo>
                  <a:cubicBezTo>
                    <a:pt x="144" y="57"/>
                    <a:pt x="140" y="57"/>
                    <a:pt x="138" y="57"/>
                  </a:cubicBezTo>
                  <a:cubicBezTo>
                    <a:pt x="138" y="58"/>
                    <a:pt x="137" y="58"/>
                    <a:pt x="136" y="58"/>
                  </a:cubicBezTo>
                  <a:cubicBezTo>
                    <a:pt x="135" y="59"/>
                    <a:pt x="134" y="58"/>
                    <a:pt x="134" y="59"/>
                  </a:cubicBezTo>
                  <a:cubicBezTo>
                    <a:pt x="132" y="58"/>
                    <a:pt x="131" y="57"/>
                    <a:pt x="128" y="57"/>
                  </a:cubicBezTo>
                  <a:cubicBezTo>
                    <a:pt x="126" y="56"/>
                    <a:pt x="127" y="58"/>
                    <a:pt x="126" y="58"/>
                  </a:cubicBezTo>
                  <a:cubicBezTo>
                    <a:pt x="124" y="59"/>
                    <a:pt x="121" y="58"/>
                    <a:pt x="119" y="59"/>
                  </a:cubicBezTo>
                  <a:cubicBezTo>
                    <a:pt x="116" y="58"/>
                    <a:pt x="113" y="57"/>
                    <a:pt x="109" y="56"/>
                  </a:cubicBezTo>
                  <a:cubicBezTo>
                    <a:pt x="110" y="56"/>
                    <a:pt x="110" y="55"/>
                    <a:pt x="109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7" y="53"/>
                    <a:pt x="105" y="52"/>
                    <a:pt x="107" y="52"/>
                  </a:cubicBezTo>
                  <a:cubicBezTo>
                    <a:pt x="106" y="52"/>
                    <a:pt x="102" y="51"/>
                    <a:pt x="102" y="52"/>
                  </a:cubicBezTo>
                  <a:cubicBezTo>
                    <a:pt x="100" y="51"/>
                    <a:pt x="100" y="50"/>
                    <a:pt x="99" y="49"/>
                  </a:cubicBezTo>
                  <a:cubicBezTo>
                    <a:pt x="98" y="48"/>
                    <a:pt x="99" y="48"/>
                    <a:pt x="100" y="47"/>
                  </a:cubicBezTo>
                  <a:cubicBezTo>
                    <a:pt x="99" y="47"/>
                    <a:pt x="98" y="47"/>
                    <a:pt x="95" y="47"/>
                  </a:cubicBezTo>
                  <a:cubicBezTo>
                    <a:pt x="93" y="47"/>
                    <a:pt x="93" y="49"/>
                    <a:pt x="89" y="49"/>
                  </a:cubicBezTo>
                  <a:cubicBezTo>
                    <a:pt x="90" y="47"/>
                    <a:pt x="86" y="47"/>
                    <a:pt x="87" y="45"/>
                  </a:cubicBezTo>
                  <a:cubicBezTo>
                    <a:pt x="84" y="45"/>
                    <a:pt x="84" y="44"/>
                    <a:pt x="81" y="45"/>
                  </a:cubicBezTo>
                  <a:cubicBezTo>
                    <a:pt x="81" y="44"/>
                    <a:pt x="82" y="44"/>
                    <a:pt x="83" y="44"/>
                  </a:cubicBezTo>
                  <a:cubicBezTo>
                    <a:pt x="80" y="43"/>
                    <a:pt x="78" y="44"/>
                    <a:pt x="73" y="44"/>
                  </a:cubicBezTo>
                  <a:cubicBezTo>
                    <a:pt x="70" y="43"/>
                    <a:pt x="67" y="43"/>
                    <a:pt x="64" y="42"/>
                  </a:cubicBezTo>
                  <a:cubicBezTo>
                    <a:pt x="62" y="43"/>
                    <a:pt x="59" y="43"/>
                    <a:pt x="58" y="44"/>
                  </a:cubicBezTo>
                  <a:cubicBezTo>
                    <a:pt x="57" y="44"/>
                    <a:pt x="55" y="44"/>
                    <a:pt x="54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1" y="45"/>
                    <a:pt x="52" y="44"/>
                    <a:pt x="50" y="45"/>
                  </a:cubicBezTo>
                  <a:cubicBezTo>
                    <a:pt x="50" y="45"/>
                    <a:pt x="49" y="45"/>
                    <a:pt x="49" y="46"/>
                  </a:cubicBezTo>
                  <a:cubicBezTo>
                    <a:pt x="48" y="45"/>
                    <a:pt x="47" y="44"/>
                    <a:pt x="47" y="46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7"/>
                    <a:pt x="41" y="47"/>
                    <a:pt x="40" y="48"/>
                  </a:cubicBezTo>
                  <a:cubicBezTo>
                    <a:pt x="38" y="47"/>
                    <a:pt x="32" y="48"/>
                    <a:pt x="27" y="48"/>
                  </a:cubicBezTo>
                  <a:cubicBezTo>
                    <a:pt x="26" y="48"/>
                    <a:pt x="27" y="49"/>
                    <a:pt x="26" y="49"/>
                  </a:cubicBezTo>
                  <a:cubicBezTo>
                    <a:pt x="26" y="49"/>
                    <a:pt x="25" y="49"/>
                    <a:pt x="24" y="49"/>
                  </a:cubicBezTo>
                  <a:cubicBezTo>
                    <a:pt x="24" y="49"/>
                    <a:pt x="23" y="49"/>
                    <a:pt x="21" y="49"/>
                  </a:cubicBezTo>
                  <a:cubicBezTo>
                    <a:pt x="19" y="50"/>
                    <a:pt x="14" y="51"/>
                    <a:pt x="8" y="50"/>
                  </a:cubicBezTo>
                  <a:cubicBezTo>
                    <a:pt x="8" y="49"/>
                    <a:pt x="8" y="47"/>
                    <a:pt x="11" y="47"/>
                  </a:cubicBezTo>
                  <a:cubicBezTo>
                    <a:pt x="10" y="47"/>
                    <a:pt x="12" y="45"/>
                    <a:pt x="10" y="45"/>
                  </a:cubicBezTo>
                  <a:cubicBezTo>
                    <a:pt x="7" y="45"/>
                    <a:pt x="11" y="44"/>
                    <a:pt x="10" y="43"/>
                  </a:cubicBezTo>
                  <a:cubicBezTo>
                    <a:pt x="8" y="42"/>
                    <a:pt x="9" y="44"/>
                    <a:pt x="8" y="42"/>
                  </a:cubicBezTo>
                  <a:cubicBezTo>
                    <a:pt x="7" y="42"/>
                    <a:pt x="8" y="41"/>
                    <a:pt x="8" y="41"/>
                  </a:cubicBezTo>
                  <a:cubicBezTo>
                    <a:pt x="6" y="40"/>
                    <a:pt x="8" y="41"/>
                    <a:pt x="8" y="40"/>
                  </a:cubicBezTo>
                  <a:cubicBezTo>
                    <a:pt x="7" y="39"/>
                    <a:pt x="5" y="38"/>
                    <a:pt x="7" y="38"/>
                  </a:cubicBezTo>
                  <a:cubicBezTo>
                    <a:pt x="7" y="37"/>
                    <a:pt x="5" y="37"/>
                    <a:pt x="5" y="37"/>
                  </a:cubicBezTo>
                  <a:cubicBezTo>
                    <a:pt x="4" y="37"/>
                    <a:pt x="5" y="36"/>
                    <a:pt x="5" y="36"/>
                  </a:cubicBezTo>
                  <a:cubicBezTo>
                    <a:pt x="5" y="36"/>
                    <a:pt x="4" y="35"/>
                    <a:pt x="4" y="35"/>
                  </a:cubicBezTo>
                  <a:cubicBezTo>
                    <a:pt x="2" y="34"/>
                    <a:pt x="4" y="34"/>
                    <a:pt x="4" y="34"/>
                  </a:cubicBezTo>
                  <a:cubicBezTo>
                    <a:pt x="3" y="33"/>
                    <a:pt x="1" y="33"/>
                    <a:pt x="2" y="32"/>
                  </a:cubicBezTo>
                  <a:cubicBezTo>
                    <a:pt x="4" y="32"/>
                    <a:pt x="3" y="30"/>
                    <a:pt x="5" y="30"/>
                  </a:cubicBezTo>
                  <a:cubicBezTo>
                    <a:pt x="5" y="29"/>
                    <a:pt x="3" y="30"/>
                    <a:pt x="3" y="29"/>
                  </a:cubicBezTo>
                  <a:cubicBezTo>
                    <a:pt x="2" y="29"/>
                    <a:pt x="3" y="27"/>
                    <a:pt x="1" y="28"/>
                  </a:cubicBezTo>
                  <a:cubicBezTo>
                    <a:pt x="0" y="26"/>
                    <a:pt x="2" y="25"/>
                    <a:pt x="3" y="23"/>
                  </a:cubicBezTo>
                  <a:cubicBezTo>
                    <a:pt x="4" y="24"/>
                    <a:pt x="7" y="23"/>
                    <a:pt x="8" y="22"/>
                  </a:cubicBezTo>
                  <a:cubicBezTo>
                    <a:pt x="8" y="21"/>
                    <a:pt x="14" y="22"/>
                    <a:pt x="14" y="20"/>
                  </a:cubicBezTo>
                  <a:cubicBezTo>
                    <a:pt x="19" y="20"/>
                    <a:pt x="22" y="19"/>
                    <a:pt x="26" y="19"/>
                  </a:cubicBezTo>
                  <a:cubicBezTo>
                    <a:pt x="28" y="19"/>
                    <a:pt x="27" y="18"/>
                    <a:pt x="26" y="18"/>
                  </a:cubicBezTo>
                  <a:cubicBezTo>
                    <a:pt x="28" y="17"/>
                    <a:pt x="31" y="18"/>
                    <a:pt x="31" y="16"/>
                  </a:cubicBezTo>
                  <a:cubicBezTo>
                    <a:pt x="32" y="16"/>
                    <a:pt x="32" y="17"/>
                    <a:pt x="33" y="17"/>
                  </a:cubicBezTo>
                  <a:cubicBezTo>
                    <a:pt x="36" y="17"/>
                    <a:pt x="33" y="14"/>
                    <a:pt x="36" y="15"/>
                  </a:cubicBezTo>
                  <a:cubicBezTo>
                    <a:pt x="35" y="13"/>
                    <a:pt x="36" y="14"/>
                    <a:pt x="36" y="11"/>
                  </a:cubicBezTo>
                  <a:cubicBezTo>
                    <a:pt x="39" y="11"/>
                    <a:pt x="40" y="12"/>
                    <a:pt x="42" y="12"/>
                  </a:cubicBezTo>
                  <a:cubicBezTo>
                    <a:pt x="43" y="12"/>
                    <a:pt x="43" y="11"/>
                    <a:pt x="45" y="11"/>
                  </a:cubicBezTo>
                  <a:cubicBezTo>
                    <a:pt x="44" y="10"/>
                    <a:pt x="48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50" y="8"/>
                    <a:pt x="48" y="6"/>
                    <a:pt x="52" y="7"/>
                  </a:cubicBezTo>
                  <a:cubicBezTo>
                    <a:pt x="53" y="6"/>
                    <a:pt x="54" y="6"/>
                    <a:pt x="55" y="5"/>
                  </a:cubicBezTo>
                  <a:cubicBezTo>
                    <a:pt x="56" y="6"/>
                    <a:pt x="58" y="6"/>
                    <a:pt x="60" y="6"/>
                  </a:cubicBezTo>
                  <a:cubicBezTo>
                    <a:pt x="58" y="7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3" y="7"/>
                    <a:pt x="63" y="7"/>
                  </a:cubicBezTo>
                  <a:cubicBezTo>
                    <a:pt x="63" y="8"/>
                    <a:pt x="64" y="9"/>
                    <a:pt x="67" y="8"/>
                  </a:cubicBezTo>
                  <a:cubicBezTo>
                    <a:pt x="68" y="9"/>
                    <a:pt x="67" y="6"/>
                    <a:pt x="65" y="6"/>
                  </a:cubicBezTo>
                  <a:cubicBezTo>
                    <a:pt x="66" y="6"/>
                    <a:pt x="67" y="6"/>
                    <a:pt x="68" y="5"/>
                  </a:cubicBezTo>
                  <a:cubicBezTo>
                    <a:pt x="68" y="4"/>
                    <a:pt x="69" y="4"/>
                    <a:pt x="72" y="4"/>
                  </a:cubicBezTo>
                  <a:cubicBezTo>
                    <a:pt x="72" y="2"/>
                    <a:pt x="73" y="2"/>
                    <a:pt x="75" y="2"/>
                  </a:cubicBezTo>
                  <a:cubicBezTo>
                    <a:pt x="73" y="3"/>
                    <a:pt x="74" y="3"/>
                    <a:pt x="77" y="3"/>
                  </a:cubicBezTo>
                  <a:cubicBezTo>
                    <a:pt x="81" y="0"/>
                    <a:pt x="89" y="3"/>
                    <a:pt x="9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pic>
        <p:nvPicPr>
          <p:cNvPr id="5" name="Picture 2" descr="éç¹å®éªå®¤">
            <a:extLst>
              <a:ext uri="{FF2B5EF4-FFF2-40B4-BE49-F238E27FC236}">
                <a16:creationId xmlns:a16="http://schemas.microsoft.com/office/drawing/2014/main" id="{2E098676-D47A-4242-B1FD-2B5177D2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602B2B-E136-4A16-A13A-56219F4D4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0" y="116985"/>
            <a:ext cx="2308336" cy="491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F56F2F-CA11-4CF4-BC61-729B086DF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98"/>
            <a:ext cx="579427" cy="579427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2CEBC20-BC22-48DE-89AE-8EC6C63B3B6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12192000" cy="16246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3600" b="1" spc="-3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目    录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9F302FF3-5B0C-4CFF-87C4-BD5E76C55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6412"/>
            <a:ext cx="12192000" cy="45719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185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BC1364-EFCB-4C11-A427-850FF047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25" y="2232772"/>
            <a:ext cx="4340161" cy="35502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60D0E3-91E2-439F-9B52-7B2CE8ED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45" y="2223895"/>
            <a:ext cx="5179500" cy="354795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78C3F65-2A79-432C-82FE-21107BC661B5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1" name="Picture 2" descr="éç¹å®éªå®¤">
            <a:extLst>
              <a:ext uri="{FF2B5EF4-FFF2-40B4-BE49-F238E27FC236}">
                <a16:creationId xmlns:a16="http://schemas.microsoft.com/office/drawing/2014/main" id="{2C2278D7-4014-4CA0-BBC5-7E7E80BF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4AC99D8-6437-469B-9E4B-255C466E0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6545061" cy="1025478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数据库集群模式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816AA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16AA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集群搭建：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816AA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16AA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主从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816AA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②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复制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16AA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集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③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分片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F2A927-05DC-41AE-9BFB-CCC6B4560537}"/>
              </a:ext>
            </a:extLst>
          </p:cNvPr>
          <p:cNvSpPr txBox="1"/>
          <p:nvPr/>
        </p:nvSpPr>
        <p:spPr>
          <a:xfrm>
            <a:off x="2411720" y="6089368"/>
            <a:ext cx="1628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复制集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97099C-5CD4-40BE-8C24-C74C28C23F44}"/>
              </a:ext>
            </a:extLst>
          </p:cNvPr>
          <p:cNvSpPr txBox="1"/>
          <p:nvPr/>
        </p:nvSpPr>
        <p:spPr>
          <a:xfrm>
            <a:off x="7819691" y="6089367"/>
            <a:ext cx="1475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分片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0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1B3AA03-275E-452E-B8F2-251AA775AA9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0" name="Picture 2" descr="éç¹å®éªå®¤">
            <a:extLst>
              <a:ext uri="{FF2B5EF4-FFF2-40B4-BE49-F238E27FC236}">
                <a16:creationId xmlns:a16="http://schemas.microsoft.com/office/drawing/2014/main" id="{06553CF2-4017-47DC-A4B9-D0414857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098C83A-4CDE-4A30-A031-EF37F9DF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2870409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分片思想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F7873A-8738-489F-805C-3C609BD95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92" y="1899812"/>
            <a:ext cx="5515775" cy="33462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529B38-3321-4A0D-90F6-F1DDBCC2A89B}"/>
              </a:ext>
            </a:extLst>
          </p:cNvPr>
          <p:cNvSpPr/>
          <p:nvPr/>
        </p:nvSpPr>
        <p:spPr>
          <a:xfrm>
            <a:off x="823405" y="1899813"/>
            <a:ext cx="3811969" cy="33462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例如，如果数据库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1tb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的数据集，并有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个分片，然后每个分片可能仅持有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 GB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的数据。如果有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个分片，那么每个切分可能只有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25GB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的数据。</a:t>
            </a:r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5F53CB-E1F3-4EDB-8D52-3DE2A609E4AE}"/>
              </a:ext>
            </a:extLst>
          </p:cNvPr>
          <p:cNvSpPr txBox="1"/>
          <p:nvPr/>
        </p:nvSpPr>
        <p:spPr>
          <a:xfrm>
            <a:off x="8205751" y="6103041"/>
            <a:ext cx="1821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分片机制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708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1B3AA03-275E-452E-B8F2-251AA775AA9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0" name="Picture 2" descr="éç¹å®éªå®¤">
            <a:extLst>
              <a:ext uri="{FF2B5EF4-FFF2-40B4-BE49-F238E27FC236}">
                <a16:creationId xmlns:a16="http://schemas.microsoft.com/office/drawing/2014/main" id="{06553CF2-4017-47DC-A4B9-D0414857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098C83A-4CDE-4A30-A031-EF37F9DF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2870409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chunk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分裂及迁移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529B38-3321-4A0D-90F6-F1DDBCC2A89B}"/>
              </a:ext>
            </a:extLst>
          </p:cNvPr>
          <p:cNvSpPr/>
          <p:nvPr/>
        </p:nvSpPr>
        <p:spPr>
          <a:xfrm>
            <a:off x="823405" y="1899813"/>
            <a:ext cx="5272595" cy="44377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随着数据的增长，其中的数据大小超过了配置的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chunk size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，默认是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64M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，则这个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chunk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就会分裂成两个。数据的增长会让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chunk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分裂得越来越多。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Mongos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中的一个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组件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balancer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就会执行自动平衡。把</a:t>
            </a:r>
            <a:r>
              <a:rPr lang="en-US" altLang="zh-CN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chunk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chunk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数量最多的</a:t>
            </a:r>
            <a:r>
              <a:rPr lang="en-US" altLang="zh-CN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shard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节点挪动到数量最少的节点。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9233D0-2263-4689-B023-27F0A936A318}"/>
              </a:ext>
            </a:extLst>
          </p:cNvPr>
          <p:cNvSpPr txBox="1"/>
          <p:nvPr/>
        </p:nvSpPr>
        <p:spPr>
          <a:xfrm>
            <a:off x="7885951" y="6103041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chunk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分裂及迁移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1D85DA-9105-48D2-97C1-627BF5701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27" y="1115814"/>
            <a:ext cx="4579086" cy="25508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3E683B-8EF5-487C-A204-B28FEF19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27" y="3902118"/>
            <a:ext cx="4579086" cy="17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51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1B3AA03-275E-452E-B8F2-251AA775AA9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0" name="Picture 2" descr="éç¹å®éªå®¤">
            <a:extLst>
              <a:ext uri="{FF2B5EF4-FFF2-40B4-BE49-F238E27FC236}">
                <a16:creationId xmlns:a16="http://schemas.microsoft.com/office/drawing/2014/main" id="{06553CF2-4017-47DC-A4B9-D0414857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098C83A-4CDE-4A30-A031-EF37F9DF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34377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地理空间数据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529B38-3321-4A0D-90F6-F1DDBCC2A89B}"/>
              </a:ext>
            </a:extLst>
          </p:cNvPr>
          <p:cNvSpPr/>
          <p:nvPr/>
        </p:nvSpPr>
        <p:spPr>
          <a:xfrm>
            <a:off x="823404" y="1808373"/>
            <a:ext cx="10440000" cy="44377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存储的数据是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BSON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结构，所以只要你的数据符合这个结构都是可以存储的，但是要支持空间索引，就必须按照它的规定来。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要求把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GeoJSON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格式的数据以子文档的形式存入，但实际上并不是存入一个完整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GeoJSON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对象，只需要其中的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coordinates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两个字段就可以了。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的空间索引有三种，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2dsphere 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 err="1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GeoHaystack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对在二维平面上存储为点的数据使用索引。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2dsphere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索引支持查询球面几何实体对象。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2dsphere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地理空间索引支持所有查询：用于查询、交点和接近。</a:t>
            </a:r>
            <a:endParaRPr lang="en-US" altLang="zh-CN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318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2A2E0-AAD5-4E84-B4EA-6A68DD39C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1"/>
            <a:ext cx="10220416" cy="239037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SEGY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数据格式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常见的地震数据体有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和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NOSEG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格式。而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格式有多种，其中最常用的就是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SEGY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地震数据体文件。它有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3200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个字节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的图头（也叫卷头），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字节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的文件头，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240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字节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的道头，道数据，</a:t>
            </a:r>
            <a:r>
              <a:rPr lang="en-US" altLang="zh-CN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.............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道头，道数据，很多个。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BCEDFA-FFC2-4434-8C0E-BDC9ACD8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7" y="4167138"/>
            <a:ext cx="11174126" cy="13156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1F2D7E-9713-45CD-B7DA-8B92614EEB45}"/>
              </a:ext>
            </a:extLst>
          </p:cNvPr>
          <p:cNvSpPr txBox="1"/>
          <p:nvPr/>
        </p:nvSpPr>
        <p:spPr>
          <a:xfrm>
            <a:off x="4886115" y="5836638"/>
            <a:ext cx="209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11.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SEGY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格式文件结构图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A4879A9-7762-4EE0-AA72-1F45E2434404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461588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2A2E0-AAD5-4E84-B4EA-6A68DD39C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23400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SEGY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数据格式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1F2D7E-9713-45CD-B7DA-8B92614EEB45}"/>
              </a:ext>
            </a:extLst>
          </p:cNvPr>
          <p:cNvSpPr txBox="1"/>
          <p:nvPr/>
        </p:nvSpPr>
        <p:spPr>
          <a:xfrm>
            <a:off x="4746287" y="6046950"/>
            <a:ext cx="2411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12.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SEGY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在三维空间逻辑分布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A4879A9-7762-4EE0-AA72-1F45E2434404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FEEAC3-7F36-490D-BC8A-813B454E5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64" y="1781442"/>
            <a:ext cx="6884883" cy="4055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6131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1B3AA03-275E-452E-B8F2-251AA775AA9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0" name="Picture 2" descr="éç¹å®éªå®¤">
            <a:extLst>
              <a:ext uri="{FF2B5EF4-FFF2-40B4-BE49-F238E27FC236}">
                <a16:creationId xmlns:a16="http://schemas.microsoft.com/office/drawing/2014/main" id="{06553CF2-4017-47DC-A4B9-D0414857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098C83A-4CDE-4A30-A031-EF37F9DF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34377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地理空间数据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529B38-3321-4A0D-90F6-F1DDBCC2A89B}"/>
              </a:ext>
            </a:extLst>
          </p:cNvPr>
          <p:cNvSpPr/>
          <p:nvPr/>
        </p:nvSpPr>
        <p:spPr>
          <a:xfrm>
            <a:off x="823404" y="1808373"/>
            <a:ext cx="3995484" cy="33462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点数据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LineString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线数据、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Polygon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多边形数据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MultiPoint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多点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MultiLineString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多线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MultiPolygon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多多边形</a:t>
            </a:r>
            <a:endParaRPr lang="en-US" altLang="zh-CN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8942AC-9A2C-401B-92A1-2B7E14A14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41" y="1902570"/>
            <a:ext cx="7132723" cy="2093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A6D3DC-0974-4F9C-82CC-E923F010C237}"/>
              </a:ext>
            </a:extLst>
          </p:cNvPr>
          <p:cNvSpPr txBox="1"/>
          <p:nvPr/>
        </p:nvSpPr>
        <p:spPr>
          <a:xfrm>
            <a:off x="7282230" y="4788522"/>
            <a:ext cx="2359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线数据存储方式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8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1B3AA03-275E-452E-B8F2-251AA775AA9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0" name="Picture 2" descr="éç¹å®éªå®¤">
            <a:extLst>
              <a:ext uri="{FF2B5EF4-FFF2-40B4-BE49-F238E27FC236}">
                <a16:creationId xmlns:a16="http://schemas.microsoft.com/office/drawing/2014/main" id="{06553CF2-4017-47DC-A4B9-D0414857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098C83A-4CDE-4A30-A031-EF37F9DF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34377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地理空间数据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529B38-3321-4A0D-90F6-F1DDBCC2A89B}"/>
              </a:ext>
            </a:extLst>
          </p:cNvPr>
          <p:cNvSpPr/>
          <p:nvPr/>
        </p:nvSpPr>
        <p:spPr>
          <a:xfrm>
            <a:off x="823404" y="1808373"/>
            <a:ext cx="3995484" cy="33462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点数据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LineString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线数据、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Polygon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多边形数据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MultiPoint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多点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MultiLineString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多线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MultiPolygon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多多边形</a:t>
            </a:r>
            <a:endParaRPr lang="en-US" altLang="zh-CN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A6D3DC-0974-4F9C-82CC-E923F010C237}"/>
              </a:ext>
            </a:extLst>
          </p:cNvPr>
          <p:cNvSpPr txBox="1"/>
          <p:nvPr/>
        </p:nvSpPr>
        <p:spPr>
          <a:xfrm>
            <a:off x="7268596" y="5511354"/>
            <a:ext cx="2206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数据存储方式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03FB1C-C148-4925-BC53-CE2C45D59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83" y="1235393"/>
            <a:ext cx="7053634" cy="37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3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1B3AA03-275E-452E-B8F2-251AA775AA9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0" name="Picture 2" descr="éç¹å®éªå®¤">
            <a:extLst>
              <a:ext uri="{FF2B5EF4-FFF2-40B4-BE49-F238E27FC236}">
                <a16:creationId xmlns:a16="http://schemas.microsoft.com/office/drawing/2014/main" id="{06553CF2-4017-47DC-A4B9-D0414857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098C83A-4CDE-4A30-A031-EF37F9DF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34377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地理空间数据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A6D3DC-0974-4F9C-82CC-E923F010C237}"/>
              </a:ext>
            </a:extLst>
          </p:cNvPr>
          <p:cNvSpPr txBox="1"/>
          <p:nvPr/>
        </p:nvSpPr>
        <p:spPr>
          <a:xfrm>
            <a:off x="5285906" y="6333873"/>
            <a:ext cx="2975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嵌入式与引用式数据结构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F1732E-105A-4D3E-A7A0-194144BD3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04" y="1809829"/>
            <a:ext cx="4815064" cy="4754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29ADB4-BD1B-46BF-BC52-EF22C7A7D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16" y="1850650"/>
            <a:ext cx="5534545" cy="4483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11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3" y="1180659"/>
            <a:ext cx="6329872" cy="514394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云服务器相关产品如下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zh-CN" altLang="en-US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阿里云 </a:t>
            </a:r>
            <a:endParaRPr lang="en-US" altLang="zh-CN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2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云服务器</a:t>
            </a: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ECS</a:t>
            </a:r>
          </a:p>
          <a:p>
            <a:pPr lvl="2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云数据库</a:t>
            </a: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版</a:t>
            </a:r>
            <a:endParaRPr lang="en-US" altLang="zh-CN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AWS</a:t>
            </a:r>
          </a:p>
          <a:p>
            <a:pPr lvl="2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Amazon EC2</a:t>
            </a:r>
          </a:p>
          <a:p>
            <a:pPr lvl="2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Amazon  DocumentDB</a:t>
            </a:r>
            <a:r>
              <a:rPr lang="zh-CN" altLang="en-US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（兼容 </a:t>
            </a: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 Atlas</a:t>
            </a:r>
          </a:p>
          <a:p>
            <a:pPr lvl="2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AWS</a:t>
            </a:r>
          </a:p>
          <a:p>
            <a:pPr lvl="2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 Cloud</a:t>
            </a:r>
          </a:p>
          <a:p>
            <a:pPr lvl="2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Azure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云服务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36A6AB-6D49-463F-B142-54CFFE5B8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4" y="1808240"/>
            <a:ext cx="2017727" cy="4578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144E70-5725-4595-9B2C-98D17ED54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14" y="3322625"/>
            <a:ext cx="1433346" cy="8600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A43AA7-F06A-41AC-A8A4-2C33ED7B0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4" y="4857360"/>
            <a:ext cx="3224027" cy="6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2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4689628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中国地震科学探测台阵数据中心</a:t>
            </a:r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相关系统开发</a:t>
            </a:r>
            <a:endParaRPr lang="zh-CN" altLang="en-US" sz="3600" b="1" dirty="0">
              <a:solidFill>
                <a:srgbClr val="2816AA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7575F6-FF39-4B93-8B28-0BA8CB375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740" y="1862694"/>
            <a:ext cx="8168584" cy="4369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A917E7-AFEC-4851-94F4-7E6E9C4D8E17}"/>
              </a:ext>
            </a:extLst>
          </p:cNvPr>
          <p:cNvSpPr/>
          <p:nvPr/>
        </p:nvSpPr>
        <p:spPr>
          <a:xfrm>
            <a:off x="5246538" y="6426206"/>
            <a:ext cx="2812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中国地震科学探测台阵数据中心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6111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4893815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阿里云服务器相关产品如下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云服务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4394447" y="6344238"/>
            <a:ext cx="4412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阿里云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ECS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系列产品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5D0145-8DB4-4E16-9277-86D3417A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35" y="1833191"/>
            <a:ext cx="8751801" cy="440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0986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4893815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阿里云服务器相关产品如下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云服务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3738055" y="6287707"/>
            <a:ext cx="5130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阿里云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ECS i2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ig2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系列信息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D179A60-89D8-43D7-8227-495C776EDAFD}"/>
              </a:ext>
            </a:extLst>
          </p:cNvPr>
          <p:cNvGraphicFramePr>
            <a:graphicFrameLocks noGrp="1"/>
          </p:cNvGraphicFramePr>
          <p:nvPr/>
        </p:nvGraphicFramePr>
        <p:xfrm>
          <a:off x="823404" y="1825074"/>
          <a:ext cx="10806621" cy="4316971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29271">
                  <a:extLst>
                    <a:ext uri="{9D8B030D-6E8A-4147-A177-3AD203B41FA5}">
                      <a16:colId xmlns:a16="http://schemas.microsoft.com/office/drawing/2014/main" val="575085976"/>
                    </a:ext>
                  </a:extLst>
                </a:gridCol>
                <a:gridCol w="775226">
                  <a:extLst>
                    <a:ext uri="{9D8B030D-6E8A-4147-A177-3AD203B41FA5}">
                      <a16:colId xmlns:a16="http://schemas.microsoft.com/office/drawing/2014/main" val="665119333"/>
                    </a:ext>
                  </a:extLst>
                </a:gridCol>
                <a:gridCol w="1186571">
                  <a:extLst>
                    <a:ext uri="{9D8B030D-6E8A-4147-A177-3AD203B41FA5}">
                      <a16:colId xmlns:a16="http://schemas.microsoft.com/office/drawing/2014/main" val="1116894088"/>
                    </a:ext>
                  </a:extLst>
                </a:gridCol>
                <a:gridCol w="1282939">
                  <a:extLst>
                    <a:ext uri="{9D8B030D-6E8A-4147-A177-3AD203B41FA5}">
                      <a16:colId xmlns:a16="http://schemas.microsoft.com/office/drawing/2014/main" val="3360194926"/>
                    </a:ext>
                  </a:extLst>
                </a:gridCol>
                <a:gridCol w="1577335">
                  <a:extLst>
                    <a:ext uri="{9D8B030D-6E8A-4147-A177-3AD203B41FA5}">
                      <a16:colId xmlns:a16="http://schemas.microsoft.com/office/drawing/2014/main" val="2260542393"/>
                    </a:ext>
                  </a:extLst>
                </a:gridCol>
                <a:gridCol w="1079230">
                  <a:extLst>
                    <a:ext uri="{9D8B030D-6E8A-4147-A177-3AD203B41FA5}">
                      <a16:colId xmlns:a16="http://schemas.microsoft.com/office/drawing/2014/main" val="230043722"/>
                    </a:ext>
                  </a:extLst>
                </a:gridCol>
                <a:gridCol w="1032899">
                  <a:extLst>
                    <a:ext uri="{9D8B030D-6E8A-4147-A177-3AD203B41FA5}">
                      <a16:colId xmlns:a16="http://schemas.microsoft.com/office/drawing/2014/main" val="1951166703"/>
                    </a:ext>
                  </a:extLst>
                </a:gridCol>
                <a:gridCol w="1159869">
                  <a:extLst>
                    <a:ext uri="{9D8B030D-6E8A-4147-A177-3AD203B41FA5}">
                      <a16:colId xmlns:a16="http://schemas.microsoft.com/office/drawing/2014/main" val="2279932018"/>
                    </a:ext>
                  </a:extLst>
                </a:gridCol>
                <a:gridCol w="1183281">
                  <a:extLst>
                    <a:ext uri="{9D8B030D-6E8A-4147-A177-3AD203B41FA5}">
                      <a16:colId xmlns:a16="http://schemas.microsoft.com/office/drawing/2014/main" val="521187982"/>
                    </a:ext>
                  </a:extLst>
                </a:gridCol>
              </a:tblGrid>
              <a:tr h="6059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实例规格</a:t>
                      </a:r>
                    </a:p>
                  </a:txBody>
                  <a:tcPr marL="43548" marR="41806" marT="43548" marB="4354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vCPU</a:t>
                      </a:r>
                    </a:p>
                  </a:txBody>
                  <a:tcPr marL="41806" marR="43548" marT="43548" marB="4354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内存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GB)</a:t>
                      </a:r>
                    </a:p>
                  </a:txBody>
                  <a:tcPr marL="41806" marR="43548" marT="43548" marB="4354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按量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小时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41806" marR="43548" marT="43548" marB="4354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标准目录月价</a:t>
                      </a:r>
                    </a:p>
                  </a:txBody>
                  <a:tcPr marL="41806" marR="43548" marT="43548" marB="4354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优惠月价</a:t>
                      </a:r>
                    </a:p>
                  </a:txBody>
                  <a:tcPr marL="41806" marR="43548" marT="43548" marB="4354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年付月价</a:t>
                      </a:r>
                    </a:p>
                  </a:txBody>
                  <a:tcPr marL="41806" marR="43548" marT="43548" marB="4354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年付月价</a:t>
                      </a:r>
                    </a:p>
                  </a:txBody>
                  <a:tcPr marL="41806" marR="43548" marT="43548" marB="4354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年付月价</a:t>
                      </a:r>
                    </a:p>
                  </a:txBody>
                  <a:tcPr marL="41806" marR="43548" marT="43548" marB="43548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77025"/>
                  </a:ext>
                </a:extLst>
              </a:tr>
              <a:tr h="298823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ecs.i2.xlarge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19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1.88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904.0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904.0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768.40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497.20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343.52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extLst>
                  <a:ext uri="{0D108BD9-81ED-4DB2-BD59-A6C34878D82A}">
                    <a16:rowId xmlns:a16="http://schemas.microsoft.com/office/drawing/2014/main" val="3106184357"/>
                  </a:ext>
                </a:extLst>
              </a:tr>
              <a:tr h="34619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ecs.i2.2xlarge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19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3.77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1808.0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1808.0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1536.80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994.40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687.04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extLst>
                  <a:ext uri="{0D108BD9-81ED-4DB2-BD59-A6C34878D82A}">
                    <a16:rowId xmlns:a16="http://schemas.microsoft.com/office/drawing/2014/main" val="1377492370"/>
                  </a:ext>
                </a:extLst>
              </a:tr>
              <a:tr h="34619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ecs.i2.4xlarge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19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7.53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3616.0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3616.0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3073.60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1988.80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1374.08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extLst>
                  <a:ext uri="{0D108BD9-81ED-4DB2-BD59-A6C34878D82A}">
                    <a16:rowId xmlns:a16="http://schemas.microsoft.com/office/drawing/2014/main" val="1272917014"/>
                  </a:ext>
                </a:extLst>
              </a:tr>
              <a:tr h="34619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ecs.i2.8xlarge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19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15.07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7232.0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7232.0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6147.20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3977.60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2748.16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extLst>
                  <a:ext uri="{0D108BD9-81ED-4DB2-BD59-A6C34878D82A}">
                    <a16:rowId xmlns:a16="http://schemas.microsoft.com/office/drawing/2014/main" val="2577085620"/>
                  </a:ext>
                </a:extLst>
              </a:tr>
              <a:tr h="34619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ecs.i2.16xlarge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19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30.13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14464.0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14464.0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12294.40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7955.20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5496.32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extLst>
                  <a:ext uri="{0D108BD9-81ED-4DB2-BD59-A6C34878D82A}">
                    <a16:rowId xmlns:a16="http://schemas.microsoft.com/office/drawing/2014/main" val="3378557932"/>
                  </a:ext>
                </a:extLst>
              </a:tr>
              <a:tr h="49384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ecs.i2g.2xlarge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19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3.073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1475.0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1475.0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1253.75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811.25</a:t>
                      </a:r>
                      <a:endParaRPr lang="en-US" altLang="zh-CN" sz="16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560.50</a:t>
                      </a:r>
                      <a:endParaRPr lang="en-US" altLang="zh-CN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extLst>
                  <a:ext uri="{0D108BD9-81ED-4DB2-BD59-A6C34878D82A}">
                    <a16:rowId xmlns:a16="http://schemas.microsoft.com/office/drawing/2014/main" val="3966799617"/>
                  </a:ext>
                </a:extLst>
              </a:tr>
              <a:tr h="49384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ecs.i2g.4xlarge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19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6.146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2950.0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2950.0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2507.50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1622.50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1121.00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extLst>
                  <a:ext uri="{0D108BD9-81ED-4DB2-BD59-A6C34878D82A}">
                    <a16:rowId xmlns:a16="http://schemas.microsoft.com/office/drawing/2014/main" val="2218362940"/>
                  </a:ext>
                </a:extLst>
              </a:tr>
              <a:tr h="49384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ecs.i2g.8xlarge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19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12.292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5900.0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5900.0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5015.00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3245.00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2242.00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extLst>
                  <a:ext uri="{0D108BD9-81ED-4DB2-BD59-A6C34878D82A}">
                    <a16:rowId xmlns:a16="http://schemas.microsoft.com/office/drawing/2014/main" val="382079985"/>
                  </a:ext>
                </a:extLst>
              </a:tr>
              <a:tr h="531233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ecs.i2g.16xlarge</a:t>
                      </a:r>
                      <a:endParaRPr lang="en-US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419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24.584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11800.0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11800.0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10030.00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6490.00</a:t>
                      </a:r>
                      <a:endParaRPr lang="en-US" altLang="zh-CN" sz="16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4484.00</a:t>
                      </a:r>
                      <a:endParaRPr lang="en-US" altLang="zh-CN" sz="16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06" marR="17419" marT="34839" marB="34839" anchor="ctr"/>
                </a:tc>
                <a:extLst>
                  <a:ext uri="{0D108BD9-81ED-4DB2-BD59-A6C34878D82A}">
                    <a16:rowId xmlns:a16="http://schemas.microsoft.com/office/drawing/2014/main" val="1733580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239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4893815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阿里云服务器相关产品如下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云服务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E38B7BF-F705-436C-ABDF-689EA30F16A9}"/>
              </a:ext>
            </a:extLst>
          </p:cNvPr>
          <p:cNvGraphicFramePr>
            <a:graphicFrameLocks noGrp="1"/>
          </p:cNvGraphicFramePr>
          <p:nvPr/>
        </p:nvGraphicFramePr>
        <p:xfrm>
          <a:off x="1296510" y="1862694"/>
          <a:ext cx="9598980" cy="437251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585266">
                  <a:extLst>
                    <a:ext uri="{9D8B030D-6E8A-4147-A177-3AD203B41FA5}">
                      <a16:colId xmlns:a16="http://schemas.microsoft.com/office/drawing/2014/main" val="610546802"/>
                    </a:ext>
                  </a:extLst>
                </a:gridCol>
                <a:gridCol w="1644133">
                  <a:extLst>
                    <a:ext uri="{9D8B030D-6E8A-4147-A177-3AD203B41FA5}">
                      <a16:colId xmlns:a16="http://schemas.microsoft.com/office/drawing/2014/main" val="910305174"/>
                    </a:ext>
                  </a:extLst>
                </a:gridCol>
                <a:gridCol w="1539202">
                  <a:extLst>
                    <a:ext uri="{9D8B030D-6E8A-4147-A177-3AD203B41FA5}">
                      <a16:colId xmlns:a16="http://schemas.microsoft.com/office/drawing/2014/main" val="1768665286"/>
                    </a:ext>
                  </a:extLst>
                </a:gridCol>
                <a:gridCol w="1644949">
                  <a:extLst>
                    <a:ext uri="{9D8B030D-6E8A-4147-A177-3AD203B41FA5}">
                      <a16:colId xmlns:a16="http://schemas.microsoft.com/office/drawing/2014/main" val="1519937600"/>
                    </a:ext>
                  </a:extLst>
                </a:gridCol>
                <a:gridCol w="2185430">
                  <a:extLst>
                    <a:ext uri="{9D8B030D-6E8A-4147-A177-3AD203B41FA5}">
                      <a16:colId xmlns:a16="http://schemas.microsoft.com/office/drawing/2014/main" val="1139194651"/>
                    </a:ext>
                  </a:extLst>
                </a:gridCol>
              </a:tblGrid>
              <a:tr h="6051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规格</a:t>
                      </a:r>
                    </a:p>
                  </a:txBody>
                  <a:tcPr marL="69252" marR="69252" marT="72138" marB="7213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最大连接数</a:t>
                      </a:r>
                    </a:p>
                  </a:txBody>
                  <a:tcPr marL="69252" marR="69252" marT="72138" marB="7213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最大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IOPS</a:t>
                      </a:r>
                    </a:p>
                  </a:txBody>
                  <a:tcPr marL="69252" marR="69252" marT="72138" marB="7213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包月价</a:t>
                      </a:r>
                      <a:r>
                        <a:rPr lang="en-US" altLang="zh-CN" sz="2000" b="1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b="1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元</a:t>
                      </a:r>
                    </a:p>
                  </a:txBody>
                  <a:tcPr marL="69252" marR="69252" marT="72138" marB="72138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按时付费价</a:t>
                      </a: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元</a:t>
                      </a:r>
                    </a:p>
                  </a:txBody>
                  <a:tcPr marL="69252" marR="69252" marT="72138" marB="72138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26713"/>
                  </a:ext>
                </a:extLst>
              </a:tr>
              <a:tr h="3994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69252" marR="69252" marT="72138" marB="72138" anchor="ctr"/>
                </a:tc>
                <a:extLst>
                  <a:ext uri="{0D108BD9-81ED-4DB2-BD59-A6C34878D82A}">
                    <a16:rowId xmlns:a16="http://schemas.microsoft.com/office/drawing/2014/main" val="134012019"/>
                  </a:ext>
                </a:extLst>
              </a:tr>
              <a:tr h="3994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1.25</a:t>
                      </a:r>
                    </a:p>
                  </a:txBody>
                  <a:tcPr marL="69252" marR="69252" marT="72138" marB="72138" anchor="ctr"/>
                </a:tc>
                <a:extLst>
                  <a:ext uri="{0D108BD9-81ED-4DB2-BD59-A6C34878D82A}">
                    <a16:rowId xmlns:a16="http://schemas.microsoft.com/office/drawing/2014/main" val="14316308"/>
                  </a:ext>
                </a:extLst>
              </a:tr>
              <a:tr h="3994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2.29</a:t>
                      </a:r>
                    </a:p>
                  </a:txBody>
                  <a:tcPr marL="69252" marR="69252" marT="72138" marB="72138" anchor="ctr"/>
                </a:tc>
                <a:extLst>
                  <a:ext uri="{0D108BD9-81ED-4DB2-BD59-A6C34878D82A}">
                    <a16:rowId xmlns:a16="http://schemas.microsoft.com/office/drawing/2014/main" val="3638219199"/>
                  </a:ext>
                </a:extLst>
              </a:tr>
              <a:tr h="3994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4.38</a:t>
                      </a:r>
                    </a:p>
                  </a:txBody>
                  <a:tcPr marL="69252" marR="69252" marT="72138" marB="72138" anchor="ctr"/>
                </a:tc>
                <a:extLst>
                  <a:ext uri="{0D108BD9-81ED-4DB2-BD59-A6C34878D82A}">
                    <a16:rowId xmlns:a16="http://schemas.microsoft.com/office/drawing/2014/main" val="4239566534"/>
                  </a:ext>
                </a:extLst>
              </a:tr>
              <a:tr h="3994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8.33</a:t>
                      </a:r>
                    </a:p>
                  </a:txBody>
                  <a:tcPr marL="69252" marR="69252" marT="72138" marB="72138" anchor="ctr"/>
                </a:tc>
                <a:extLst>
                  <a:ext uri="{0D108BD9-81ED-4DB2-BD59-A6C34878D82A}">
                    <a16:rowId xmlns:a16="http://schemas.microsoft.com/office/drawing/2014/main" val="3733013294"/>
                  </a:ext>
                </a:extLst>
              </a:tr>
              <a:tr h="3994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16.67</a:t>
                      </a:r>
                    </a:p>
                  </a:txBody>
                  <a:tcPr marL="69252" marR="69252" marT="72138" marB="72138" anchor="ctr"/>
                </a:tc>
                <a:extLst>
                  <a:ext uri="{0D108BD9-81ED-4DB2-BD59-A6C34878D82A}">
                    <a16:rowId xmlns:a16="http://schemas.microsoft.com/office/drawing/2014/main" val="1661496656"/>
                  </a:ext>
                </a:extLst>
              </a:tr>
              <a:tr h="3994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16G</a:t>
                      </a:r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（独享规格）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4500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3.34</a:t>
                      </a:r>
                    </a:p>
                  </a:txBody>
                  <a:tcPr marL="69252" marR="69252" marT="72138" marB="72138" anchor="ctr"/>
                </a:tc>
                <a:extLst>
                  <a:ext uri="{0D108BD9-81ED-4DB2-BD59-A6C34878D82A}">
                    <a16:rowId xmlns:a16="http://schemas.microsoft.com/office/drawing/2014/main" val="828144750"/>
                  </a:ext>
                </a:extLst>
              </a:tr>
              <a:tr h="3994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32G</a:t>
                      </a:r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（独享规格）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3100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6.46</a:t>
                      </a:r>
                    </a:p>
                  </a:txBody>
                  <a:tcPr marL="69252" marR="69252" marT="72138" marB="72138" anchor="ctr"/>
                </a:tc>
                <a:extLst>
                  <a:ext uri="{0D108BD9-81ED-4DB2-BD59-A6C34878D82A}">
                    <a16:rowId xmlns:a16="http://schemas.microsoft.com/office/drawing/2014/main" val="2476390531"/>
                  </a:ext>
                </a:extLst>
              </a:tr>
              <a:tr h="3994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64G</a:t>
                      </a:r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（独享规格）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18000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6100</a:t>
                      </a:r>
                    </a:p>
                  </a:txBody>
                  <a:tcPr marL="69252" marR="69252" marT="72138" marB="721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12.71</a:t>
                      </a:r>
                    </a:p>
                  </a:txBody>
                  <a:tcPr marL="69252" marR="69252" marT="72138" marB="72138" anchor="ctr"/>
                </a:tc>
                <a:extLst>
                  <a:ext uri="{0D108BD9-81ED-4DB2-BD59-A6C34878D82A}">
                    <a16:rowId xmlns:a16="http://schemas.microsoft.com/office/drawing/2014/main" val="240049040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E4278CF-B3E8-496E-80DD-61477CB00305}"/>
              </a:ext>
            </a:extLst>
          </p:cNvPr>
          <p:cNvSpPr/>
          <p:nvPr/>
        </p:nvSpPr>
        <p:spPr>
          <a:xfrm>
            <a:off x="3828127" y="6301439"/>
            <a:ext cx="51305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阿里云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版信息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80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4893815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AWS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服务器相关产品如下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云服务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3637302" y="6103041"/>
            <a:ext cx="49173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Amazon EC2 i3en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信息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689FDCD-F2A3-4FD6-BAB2-9634931D4A29}"/>
              </a:ext>
            </a:extLst>
          </p:cNvPr>
          <p:cNvGraphicFramePr>
            <a:graphicFrameLocks noGrp="1"/>
          </p:cNvGraphicFramePr>
          <p:nvPr/>
        </p:nvGraphicFramePr>
        <p:xfrm>
          <a:off x="975806" y="1862691"/>
          <a:ext cx="10168443" cy="424035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447399">
                  <a:extLst>
                    <a:ext uri="{9D8B030D-6E8A-4147-A177-3AD203B41FA5}">
                      <a16:colId xmlns:a16="http://schemas.microsoft.com/office/drawing/2014/main" val="3222938246"/>
                    </a:ext>
                  </a:extLst>
                </a:gridCol>
                <a:gridCol w="958170">
                  <a:extLst>
                    <a:ext uri="{9D8B030D-6E8A-4147-A177-3AD203B41FA5}">
                      <a16:colId xmlns:a16="http://schemas.microsoft.com/office/drawing/2014/main" val="120747063"/>
                    </a:ext>
                  </a:extLst>
                </a:gridCol>
                <a:gridCol w="1405168">
                  <a:extLst>
                    <a:ext uri="{9D8B030D-6E8A-4147-A177-3AD203B41FA5}">
                      <a16:colId xmlns:a16="http://schemas.microsoft.com/office/drawing/2014/main" val="3329630049"/>
                    </a:ext>
                  </a:extLst>
                </a:gridCol>
                <a:gridCol w="2321960">
                  <a:extLst>
                    <a:ext uri="{9D8B030D-6E8A-4147-A177-3AD203B41FA5}">
                      <a16:colId xmlns:a16="http://schemas.microsoft.com/office/drawing/2014/main" val="4084734071"/>
                    </a:ext>
                  </a:extLst>
                </a:gridCol>
                <a:gridCol w="1916511">
                  <a:extLst>
                    <a:ext uri="{9D8B030D-6E8A-4147-A177-3AD203B41FA5}">
                      <a16:colId xmlns:a16="http://schemas.microsoft.com/office/drawing/2014/main" val="591011836"/>
                    </a:ext>
                  </a:extLst>
                </a:gridCol>
                <a:gridCol w="2119235">
                  <a:extLst>
                    <a:ext uri="{9D8B030D-6E8A-4147-A177-3AD203B41FA5}">
                      <a16:colId xmlns:a16="http://schemas.microsoft.com/office/drawing/2014/main" val="366250258"/>
                    </a:ext>
                  </a:extLst>
                </a:gridCol>
              </a:tblGrid>
              <a:tr h="471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实例</a:t>
                      </a:r>
                    </a:p>
                  </a:txBody>
                  <a:tcPr marL="38990" marR="38990" marT="38990" marB="3899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vCPU</a:t>
                      </a:r>
                    </a:p>
                  </a:txBody>
                  <a:tcPr marL="38990" marR="38990" marT="38990" marB="3899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内存 </a:t>
                      </a: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GiB)</a:t>
                      </a:r>
                    </a:p>
                  </a:txBody>
                  <a:tcPr marL="38990" marR="38990" marT="38990" marB="3899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本地存储 </a:t>
                      </a: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GB)</a:t>
                      </a:r>
                    </a:p>
                  </a:txBody>
                  <a:tcPr marL="38990" marR="38990" marT="38990" marB="3899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网络带宽</a:t>
                      </a:r>
                    </a:p>
                  </a:txBody>
                  <a:tcPr marL="38990" marR="38990" marT="38990" marB="3899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定价</a:t>
                      </a:r>
                    </a:p>
                  </a:txBody>
                  <a:tcPr marL="38990" marR="38990" marT="38990" marB="3899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10862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i3en.large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 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1250 </a:t>
                      </a:r>
                      <a:r>
                        <a:rPr lang="en-US" sz="18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NVMe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SSD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最高 </a:t>
                      </a:r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 </a:t>
                      </a:r>
                      <a:r>
                        <a:rPr lang="en-US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Gbps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0.226 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USD</a:t>
                      </a:r>
                    </a:p>
                  </a:txBody>
                  <a:tcPr marL="38990" marR="38990" marT="38990" marB="38990" anchor="ctr"/>
                </a:tc>
                <a:extLst>
                  <a:ext uri="{0D108BD9-81ED-4DB2-BD59-A6C34878D82A}">
                    <a16:rowId xmlns:a16="http://schemas.microsoft.com/office/drawing/2014/main" val="223421799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i3en.xlarge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 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2500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NVMe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SSD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最高 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Gbps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0.452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USD</a:t>
                      </a:r>
                    </a:p>
                  </a:txBody>
                  <a:tcPr marL="38990" marR="38990" marT="38990" marB="38990" anchor="ctr"/>
                </a:tc>
                <a:extLst>
                  <a:ext uri="{0D108BD9-81ED-4DB2-BD59-A6C34878D82A}">
                    <a16:rowId xmlns:a16="http://schemas.microsoft.com/office/drawing/2014/main" val="88503875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i3en.2xlarge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 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2500 </a:t>
                      </a:r>
                      <a:r>
                        <a:rPr lang="en-US" sz="18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NVMe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SSD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最高 </a:t>
                      </a:r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 </a:t>
                      </a:r>
                      <a:r>
                        <a:rPr lang="en-US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Gbps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0.904 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USD</a:t>
                      </a:r>
                    </a:p>
                  </a:txBody>
                  <a:tcPr marL="38990" marR="38990" marT="38990" marB="38990" anchor="ctr"/>
                </a:tc>
                <a:extLst>
                  <a:ext uri="{0D108BD9-81ED-4DB2-BD59-A6C34878D82A}">
                    <a16:rowId xmlns:a16="http://schemas.microsoft.com/office/drawing/2014/main" val="3840446905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i3en.3xlarge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 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7500 </a:t>
                      </a:r>
                      <a:r>
                        <a:rPr lang="en-US" sz="18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NVMe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SSD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最高 </a:t>
                      </a:r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 </a:t>
                      </a:r>
                      <a:r>
                        <a:rPr lang="en-US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Gbps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1.356. 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USD</a:t>
                      </a:r>
                    </a:p>
                  </a:txBody>
                  <a:tcPr marL="38990" marR="38990" marT="38990" marB="38990" anchor="ctr"/>
                </a:tc>
                <a:extLst>
                  <a:ext uri="{0D108BD9-81ED-4DB2-BD59-A6C34878D82A}">
                    <a16:rowId xmlns:a16="http://schemas.microsoft.com/office/drawing/2014/main" val="3505647582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i3en.6xlarge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192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 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7500 </a:t>
                      </a:r>
                      <a:r>
                        <a:rPr lang="en-US" sz="18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NVMe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SSD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25Gbps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2.712 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USD</a:t>
                      </a:r>
                    </a:p>
                  </a:txBody>
                  <a:tcPr marL="38990" marR="38990" marT="38990" marB="38990" anchor="ctr"/>
                </a:tc>
                <a:extLst>
                  <a:ext uri="{0D108BD9-81ED-4DB2-BD59-A6C34878D82A}">
                    <a16:rowId xmlns:a16="http://schemas.microsoft.com/office/drawing/2014/main" val="891823804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i3en.12xlarge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384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 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7500 </a:t>
                      </a:r>
                      <a:r>
                        <a:rPr lang="en-US" sz="18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NVMe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SSD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50Gbps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5.424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USD</a:t>
                      </a:r>
                    </a:p>
                  </a:txBody>
                  <a:tcPr marL="38990" marR="38990" marT="38990" marB="38990" anchor="ctr"/>
                </a:tc>
                <a:extLst>
                  <a:ext uri="{0D108BD9-81ED-4DB2-BD59-A6C34878D82A}">
                    <a16:rowId xmlns:a16="http://schemas.microsoft.com/office/drawing/2014/main" val="1173123813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i3en.24xlarge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768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 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7500 </a:t>
                      </a:r>
                      <a:r>
                        <a:rPr lang="en-US" sz="18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NVMe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SSD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100Gbps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10.848 USD</a:t>
                      </a:r>
                    </a:p>
                  </a:txBody>
                  <a:tcPr marL="38990" marR="38990" marT="38990" marB="38990" anchor="ctr"/>
                </a:tc>
                <a:extLst>
                  <a:ext uri="{0D108BD9-81ED-4DB2-BD59-A6C34878D82A}">
                    <a16:rowId xmlns:a16="http://schemas.microsoft.com/office/drawing/2014/main" val="3150314144"/>
                  </a:ext>
                </a:extLst>
              </a:tr>
              <a:tr h="47115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i3en.metal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768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zh-CN" alt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 </a:t>
                      </a: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7500 </a:t>
                      </a:r>
                      <a:r>
                        <a:rPr lang="en-US" sz="18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NVMe</a:t>
                      </a:r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SSD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100Gbps</a:t>
                      </a:r>
                    </a:p>
                  </a:txBody>
                  <a:tcPr marL="38990" marR="38990" marT="38990" marB="389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10.848 USD</a:t>
                      </a:r>
                    </a:p>
                  </a:txBody>
                  <a:tcPr marL="38990" marR="38990" marT="38990" marB="38990" anchor="ctr"/>
                </a:tc>
                <a:extLst>
                  <a:ext uri="{0D108BD9-81ED-4DB2-BD59-A6C34878D82A}">
                    <a16:rowId xmlns:a16="http://schemas.microsoft.com/office/drawing/2014/main" val="3149464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505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4893815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AWS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服务器相关产品如下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云服务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2445430" y="6050007"/>
            <a:ext cx="75367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Amazon DocumentDB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（兼容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）信息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7B03B5E-F482-4495-9A3F-12BBF5BD2BC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139"/>
          <a:ext cx="10515600" cy="320231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154849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60428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946258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82427380"/>
                    </a:ext>
                  </a:extLst>
                </a:gridCol>
              </a:tblGrid>
              <a:tr h="5180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内存优化型实例</a:t>
                      </a:r>
                    </a:p>
                  </a:txBody>
                  <a:tcPr marL="85551" marR="85551" marT="133673" marB="71292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内存</a:t>
                      </a:r>
                    </a:p>
                  </a:txBody>
                  <a:tcPr marL="85551" marR="85551" marT="133673" marB="71292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vCPU</a:t>
                      </a:r>
                    </a:p>
                  </a:txBody>
                  <a:tcPr marL="85551" marR="85551" marT="133673" marB="71292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定价</a:t>
                      </a:r>
                    </a:p>
                  </a:txBody>
                  <a:tcPr marL="85551" marR="85551" marT="133673" marB="71292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372882"/>
                  </a:ext>
                </a:extLst>
              </a:tr>
              <a:tr h="39923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db.r5.large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GiB</a:t>
                      </a:r>
                      <a:endParaRPr lang="en-US" sz="20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0.334 USD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397745150"/>
                  </a:ext>
                </a:extLst>
              </a:tr>
              <a:tr h="3992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db.r5.xlarge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GiB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20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0.668 USD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2418904956"/>
                  </a:ext>
                </a:extLst>
              </a:tr>
              <a:tr h="3992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db.r5.2xlarge</a:t>
                      </a:r>
                      <a:endParaRPr lang="en-US" sz="20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GiB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20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1.336 USD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252199373"/>
                  </a:ext>
                </a:extLst>
              </a:tr>
              <a:tr h="39923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db.r5.4xlarge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 GiB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altLang="zh-CN" sz="20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2.672 USD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3063275255"/>
                  </a:ext>
                </a:extLst>
              </a:tr>
              <a:tr h="39923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db.r5.12xlarge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 GiB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US" altLang="zh-CN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8.016 USD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1313656246"/>
                  </a:ext>
                </a:extLst>
              </a:tr>
              <a:tr h="39923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db.r5.24xlarge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768 GiB</a:t>
                      </a:r>
                      <a:endParaRPr lang="en-US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US" altLang="zh-CN" sz="2000" b="1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16.032 USD</a:t>
                      </a:r>
                      <a:endParaRPr lang="en-US" sz="20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256992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69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4424871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 Atlas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服务器相关产品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云服务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7096235" y="6278441"/>
            <a:ext cx="34782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 Atlas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CEB01D-F921-4057-A584-B2E12C87E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1115813"/>
            <a:ext cx="5988025" cy="49594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5082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4424871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 Atlas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服务器相关产品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云服务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4648310" y="6421819"/>
            <a:ext cx="40003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  Atlas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信息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409E8EF-CEEF-4ECE-AC08-3CAA851A4207}"/>
              </a:ext>
            </a:extLst>
          </p:cNvPr>
          <p:cNvGraphicFramePr>
            <a:graphicFrameLocks noGrp="1"/>
          </p:cNvGraphicFramePr>
          <p:nvPr/>
        </p:nvGraphicFramePr>
        <p:xfrm>
          <a:off x="1962150" y="1720661"/>
          <a:ext cx="7829550" cy="4689653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65910">
                  <a:extLst>
                    <a:ext uri="{9D8B030D-6E8A-4147-A177-3AD203B41FA5}">
                      <a16:colId xmlns:a16="http://schemas.microsoft.com/office/drawing/2014/main" val="215484957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666042865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2494625825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953585921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482427380"/>
                    </a:ext>
                  </a:extLst>
                </a:gridCol>
              </a:tblGrid>
              <a:tr h="405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Tier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551" marR="85551" marT="133673" marB="71292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551" marR="85551" marT="133673" marB="71292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Storage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551" marR="85551" marT="133673" marB="71292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vCPU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551" marR="85551" marT="133673" marB="71292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Base Price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5551" marR="85551" marT="133673" marB="71292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372882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M10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$0.08/</a:t>
                      </a:r>
                      <a:r>
                        <a:rPr lang="en-US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397745150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M20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$0.20/</a:t>
                      </a:r>
                      <a:r>
                        <a:rPr lang="en-US" altLang="zh-CN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2418904956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M30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$0.54/</a:t>
                      </a:r>
                      <a:r>
                        <a:rPr lang="en-US" altLang="zh-CN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252199373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M40</a:t>
                      </a:r>
                      <a:endParaRPr lang="en-US" altLang="zh-CN" sz="1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$1.04/</a:t>
                      </a:r>
                      <a:r>
                        <a:rPr lang="en-US" altLang="zh-CN" sz="1400" b="1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3063275255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M50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$2.00/</a:t>
                      </a:r>
                      <a:r>
                        <a:rPr lang="en-US" altLang="zh-CN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1313656246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M60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$3.95/</a:t>
                      </a:r>
                      <a:r>
                        <a:rPr lang="en-US" altLang="zh-CN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2569929720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M80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750GB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$7.30/</a:t>
                      </a:r>
                      <a:r>
                        <a:rPr lang="en-US" altLang="zh-CN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2452692216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M140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$10.99/</a:t>
                      </a:r>
                      <a:r>
                        <a:rPr lang="en-US" altLang="zh-CN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1767706067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M200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1500GB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$14.59hr</a:t>
                      </a: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1516962033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M300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$21.85/</a:t>
                      </a:r>
                      <a:r>
                        <a:rPr lang="en-US" altLang="zh-CN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630055649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M400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3000GB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$22.40/</a:t>
                      </a:r>
                      <a:r>
                        <a:rPr lang="en-US" altLang="zh-CN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3280360310"/>
                  </a:ext>
                </a:extLst>
              </a:tr>
              <a:tr h="34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M700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768</a:t>
                      </a:r>
                      <a:r>
                        <a:rPr lang="en-US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GB</a:t>
                      </a:r>
                      <a:endParaRPr lang="en-US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4096GB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96vCPU</a:t>
                      </a:r>
                    </a:p>
                  </a:txBody>
                  <a:tcPr marL="71292" marR="71292" marT="71292" marB="712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$33.26/</a:t>
                      </a:r>
                      <a:r>
                        <a:rPr lang="en-US" altLang="zh-CN" sz="1400" b="1" dirty="0" err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hr</a:t>
                      </a:r>
                      <a:endParaRPr lang="en-US" altLang="zh-CN" sz="1400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1292" marR="71292" marT="71292" marB="71292" anchor="ctr"/>
                </a:tc>
                <a:extLst>
                  <a:ext uri="{0D108BD9-81ED-4DB2-BD59-A6C34878D82A}">
                    <a16:rowId xmlns:a16="http://schemas.microsoft.com/office/drawing/2014/main" val="716130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861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25200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服务器规划如下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823405" y="1899813"/>
            <a:ext cx="4412202" cy="43396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）集群端口号配置如下：</a:t>
            </a:r>
          </a:p>
          <a:p>
            <a:pPr lvl="2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Mongos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20000</a:t>
            </a:r>
          </a:p>
          <a:p>
            <a:pPr lvl="2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Config server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21000</a:t>
            </a:r>
          </a:p>
          <a:p>
            <a:pPr lvl="2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 server1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27001</a:t>
            </a:r>
          </a:p>
          <a:p>
            <a:pPr lvl="2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 server2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27002</a:t>
            </a:r>
          </a:p>
          <a:p>
            <a:pPr lvl="2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 server3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27003</a:t>
            </a:r>
          </a:p>
          <a:p>
            <a:pPr lvl="2">
              <a:lnSpc>
                <a:spcPct val="150000"/>
              </a:lnSpc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 server4</a:t>
            </a:r>
            <a:r>
              <a:rPr lang="zh-CN" altLang="en-US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27004</a:t>
            </a:r>
          </a:p>
          <a:p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307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25200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服务器规划如下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3275C04-712F-4ECD-AF7F-0CE431F2DB45}"/>
              </a:ext>
            </a:extLst>
          </p:cNvPr>
          <p:cNvGraphicFramePr>
            <a:graphicFrameLocks noGrp="1"/>
          </p:cNvGraphicFramePr>
          <p:nvPr/>
        </p:nvGraphicFramePr>
        <p:xfrm>
          <a:off x="823405" y="2071822"/>
          <a:ext cx="10036944" cy="346995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09236">
                  <a:extLst>
                    <a:ext uri="{9D8B030D-6E8A-4147-A177-3AD203B41FA5}">
                      <a16:colId xmlns:a16="http://schemas.microsoft.com/office/drawing/2014/main" val="2063485426"/>
                    </a:ext>
                  </a:extLst>
                </a:gridCol>
                <a:gridCol w="2509236">
                  <a:extLst>
                    <a:ext uri="{9D8B030D-6E8A-4147-A177-3AD203B41FA5}">
                      <a16:colId xmlns:a16="http://schemas.microsoft.com/office/drawing/2014/main" val="602831054"/>
                    </a:ext>
                  </a:extLst>
                </a:gridCol>
                <a:gridCol w="2509236">
                  <a:extLst>
                    <a:ext uri="{9D8B030D-6E8A-4147-A177-3AD203B41FA5}">
                      <a16:colId xmlns:a16="http://schemas.microsoft.com/office/drawing/2014/main" val="3586142707"/>
                    </a:ext>
                  </a:extLst>
                </a:gridCol>
                <a:gridCol w="2509236">
                  <a:extLst>
                    <a:ext uri="{9D8B030D-6E8A-4147-A177-3AD203B41FA5}">
                      <a16:colId xmlns:a16="http://schemas.microsoft.com/office/drawing/2014/main" val="1215123762"/>
                    </a:ext>
                  </a:extLst>
                </a:gridCol>
              </a:tblGrid>
              <a:tr h="82878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Master</a:t>
                      </a:r>
                      <a:r>
                        <a:rPr lang="zh-CN" alt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sz="2400" kern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192.168.55.110</a:t>
                      </a:r>
                      <a:endParaRPr lang="zh-CN" sz="2400" kern="5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Slave1</a:t>
                      </a:r>
                      <a:r>
                        <a:rPr lang="zh-CN" alt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sz="2400" kern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192.168.55.111</a:t>
                      </a:r>
                      <a:endParaRPr lang="zh-CN" sz="2400" kern="5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Slave2</a:t>
                      </a:r>
                      <a:r>
                        <a:rPr lang="zh-CN" alt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sz="2400" kern="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192.168.55.112</a:t>
                      </a:r>
                      <a:endParaRPr lang="zh-CN" sz="2400" kern="5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slave3: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192.168.55.113</a:t>
                      </a:r>
                      <a:endParaRPr lang="zh-CN" sz="2400" kern="5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3685987"/>
                  </a:ext>
                </a:extLst>
              </a:tr>
              <a:tr h="29967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mongos</a:t>
                      </a:r>
                      <a:endParaRPr lang="zh-CN" altLang="en-US" sz="2000" b="1" kern="0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mongos</a:t>
                      </a:r>
                      <a:endParaRPr lang="zh-CN" altLang="en-US" sz="2000" b="1" kern="0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mongos</a:t>
                      </a:r>
                      <a:endParaRPr lang="zh-CN" altLang="en-US" sz="2000" b="1" kern="0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2000" b="1" kern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9440277"/>
                  </a:ext>
                </a:extLst>
              </a:tr>
              <a:tr h="29967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config server</a:t>
                      </a:r>
                      <a:endParaRPr lang="zh-CN" altLang="en-US" sz="2000" b="1" kern="0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config server</a:t>
                      </a:r>
                      <a:endParaRPr lang="zh-CN" altLang="en-US" sz="2000" b="1" kern="0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config server</a:t>
                      </a:r>
                      <a:endParaRPr lang="zh-CN" altLang="en-US" sz="2000" b="1" kern="0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endParaRPr lang="zh-CN" altLang="en-US" sz="2000" b="1" kern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785737"/>
                  </a:ext>
                </a:extLst>
              </a:tr>
              <a:tr h="59934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server1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（主节点）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server2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（主节点）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server3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主节点）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server4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主节点）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6450032"/>
                  </a:ext>
                </a:extLst>
              </a:tr>
              <a:tr h="59427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server4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（从节点）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server1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（从节点）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server2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（从节点）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server3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（从节点）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7881622"/>
                  </a:ext>
                </a:extLst>
              </a:tr>
              <a:tr h="59934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server3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（仲裁节点）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server4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（仲裁节点）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server1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（仲裁节点）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shard server2</a:t>
                      </a:r>
                      <a:r>
                        <a:rPr lang="zh-CN" altLang="en-US" sz="2000" b="1" kern="0" dirty="0">
                          <a:solidFill>
                            <a:srgbClr val="2816AA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（仲裁节点）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5340909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4394447" y="5901924"/>
            <a:ext cx="4412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分片集群</a:t>
            </a:r>
            <a:r>
              <a:rPr lang="zh-CN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规划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826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4" y="1180660"/>
            <a:ext cx="2796995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分片集群数据测试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5978797" y="5901924"/>
            <a:ext cx="4412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分片数据信息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EEB0BA-0A91-4002-B600-9A068E4CD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35" y="1338927"/>
            <a:ext cx="3858163" cy="1762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2A62F4-D7F2-46FC-B8C2-2FF225F48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01" y="1338927"/>
            <a:ext cx="3260912" cy="1762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209785-646F-4C36-B2A6-BF1398317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01" y="3386903"/>
            <a:ext cx="3260912" cy="17124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03075C-575B-448E-AFB0-55D670345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35" y="3382140"/>
            <a:ext cx="3858163" cy="171249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0F83775-D4B7-44D0-B51A-8DF126504CD3}"/>
              </a:ext>
            </a:extLst>
          </p:cNvPr>
          <p:cNvSpPr/>
          <p:nvPr/>
        </p:nvSpPr>
        <p:spPr>
          <a:xfrm>
            <a:off x="823405" y="1899813"/>
            <a:ext cx="3404563" cy="24345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查看分片情况如下</a:t>
            </a:r>
            <a:endParaRPr lang="en-US" altLang="zh-CN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shard1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：“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count”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25352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shard2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：“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count”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25041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shard3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：“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count”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24887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shard4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：“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count”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24720</a:t>
            </a:r>
            <a:endParaRPr lang="zh-CN" altLang="en-US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61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3286868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中国地质调查局地质云</a:t>
            </a:r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相关系统开发</a:t>
            </a:r>
            <a:endParaRPr lang="zh-CN" altLang="en-US" sz="3600" b="1" dirty="0">
              <a:solidFill>
                <a:srgbClr val="2816AA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7575F6-FF39-4B93-8B28-0BA8CB375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5649" y="1720660"/>
            <a:ext cx="7108249" cy="4659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A917E7-AFEC-4851-94F4-7E6E9C4D8E17}"/>
              </a:ext>
            </a:extLst>
          </p:cNvPr>
          <p:cNvSpPr/>
          <p:nvPr/>
        </p:nvSpPr>
        <p:spPr>
          <a:xfrm>
            <a:off x="5247592" y="6564706"/>
            <a:ext cx="20843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中国地质调查局地质云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132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25200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分片集群测试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F4D047D-C8A3-4094-8956-27717432DDB3}"/>
              </a:ext>
            </a:extLst>
          </p:cNvPr>
          <p:cNvSpPr/>
          <p:nvPr/>
        </p:nvSpPr>
        <p:spPr>
          <a:xfrm>
            <a:off x="4421119" y="2796572"/>
            <a:ext cx="4412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18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 files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查看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76AA84-D0AA-445C-9632-3D5B1D231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65" y="1066436"/>
            <a:ext cx="6229276" cy="16667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0A69B9-9BA8-4CAD-928F-679D407A1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65" y="3217892"/>
            <a:ext cx="6229276" cy="299348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F72868AC-1A6D-45D6-A7FA-BF4F7D7D00DC}"/>
              </a:ext>
            </a:extLst>
          </p:cNvPr>
          <p:cNvSpPr/>
          <p:nvPr/>
        </p:nvSpPr>
        <p:spPr>
          <a:xfrm>
            <a:off x="4709606" y="6524631"/>
            <a:ext cx="4412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 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 chunks</a:t>
            </a:r>
            <a:r>
              <a:rPr lang="zh-CN" altLang="en-US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查看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4692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3015264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SEGY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数据读取测试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F72868AC-1A6D-45D6-A7FA-BF4F7D7D00DC}"/>
              </a:ext>
            </a:extLst>
          </p:cNvPr>
          <p:cNvSpPr/>
          <p:nvPr/>
        </p:nvSpPr>
        <p:spPr>
          <a:xfrm>
            <a:off x="4456316" y="6434566"/>
            <a:ext cx="4412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SEGY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数据读取相关信息 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0B9440D-34FF-425A-9572-509A97FC5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34" y="1744259"/>
            <a:ext cx="8733157" cy="32678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F3C3A9-E5E1-464D-94BF-8D59938A6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34" y="5137339"/>
            <a:ext cx="8761737" cy="13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3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76DBDF2-69A9-45C2-B936-9E51B3BE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80660"/>
            <a:ext cx="3015264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SEGY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数据读取测试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463F1E6-D93D-47E8-B9F4-2B227C518320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36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MongoDB</a:t>
            </a: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</a:t>
            </a:r>
          </a:p>
        </p:txBody>
      </p:sp>
      <p:pic>
        <p:nvPicPr>
          <p:cNvPr id="12" name="Picture 2" descr="éç¹å®éªå®¤">
            <a:extLst>
              <a:ext uri="{FF2B5EF4-FFF2-40B4-BE49-F238E27FC236}">
                <a16:creationId xmlns:a16="http://schemas.microsoft.com/office/drawing/2014/main" id="{F973D659-05E3-4438-874B-D6276193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F72868AC-1A6D-45D6-A7FA-BF4F7D7D00DC}"/>
              </a:ext>
            </a:extLst>
          </p:cNvPr>
          <p:cNvSpPr/>
          <p:nvPr/>
        </p:nvSpPr>
        <p:spPr>
          <a:xfrm>
            <a:off x="5282893" y="6414154"/>
            <a:ext cx="4412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SEGY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数据读取相关信息 </a:t>
            </a:r>
            <a:endParaRPr lang="zh-CN" altLang="en-US" sz="12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D771CD-2B73-4D8E-A90A-BDE4F8C31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08" y="1115813"/>
            <a:ext cx="6576372" cy="522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02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éç¹å®éªå®¤">
            <a:extLst>
              <a:ext uri="{FF2B5EF4-FFF2-40B4-BE49-F238E27FC236}">
                <a16:creationId xmlns:a16="http://schemas.microsoft.com/office/drawing/2014/main" id="{AD18946A-A6FA-4B21-B077-6EF79603B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2C7F23-B97D-441F-984E-8D8248E51659}"/>
              </a:ext>
            </a:extLst>
          </p:cNvPr>
          <p:cNvSpPr/>
          <p:nvPr/>
        </p:nvSpPr>
        <p:spPr>
          <a:xfrm>
            <a:off x="5465693" y="2180863"/>
            <a:ext cx="342816" cy="672327"/>
          </a:xfrm>
          <a:prstGeom prst="rect">
            <a:avLst/>
          </a:prstGeom>
          <a:solidFill>
            <a:srgbClr val="281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823664-0383-4DD5-9503-B356D757F5C2}"/>
              </a:ext>
            </a:extLst>
          </p:cNvPr>
          <p:cNvSpPr/>
          <p:nvPr/>
        </p:nvSpPr>
        <p:spPr>
          <a:xfrm>
            <a:off x="5465694" y="2180863"/>
            <a:ext cx="2628255" cy="329511"/>
          </a:xfrm>
          <a:prstGeom prst="rect">
            <a:avLst/>
          </a:prstGeom>
          <a:solidFill>
            <a:srgbClr val="281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5A003F-AEE4-4EE5-BCEE-65EA6D4499E6}"/>
              </a:ext>
            </a:extLst>
          </p:cNvPr>
          <p:cNvSpPr/>
          <p:nvPr/>
        </p:nvSpPr>
        <p:spPr>
          <a:xfrm rot="5400000">
            <a:off x="6697576" y="3462962"/>
            <a:ext cx="2893709" cy="329511"/>
          </a:xfrm>
          <a:prstGeom prst="rect">
            <a:avLst/>
          </a:prstGeom>
          <a:solidFill>
            <a:srgbClr val="281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59EE4B-DCB0-412B-9CF5-1DA384216A31}"/>
              </a:ext>
            </a:extLst>
          </p:cNvPr>
          <p:cNvSpPr/>
          <p:nvPr/>
        </p:nvSpPr>
        <p:spPr>
          <a:xfrm flipV="1">
            <a:off x="5465693" y="4402245"/>
            <a:ext cx="342816" cy="457088"/>
          </a:xfrm>
          <a:prstGeom prst="rect">
            <a:avLst/>
          </a:prstGeom>
          <a:solidFill>
            <a:srgbClr val="281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24B842-B408-4D35-9CDC-0AC00F903BFC}"/>
              </a:ext>
            </a:extLst>
          </p:cNvPr>
          <p:cNvSpPr/>
          <p:nvPr/>
        </p:nvSpPr>
        <p:spPr>
          <a:xfrm flipV="1">
            <a:off x="5465694" y="4745062"/>
            <a:ext cx="2628255" cy="329511"/>
          </a:xfrm>
          <a:prstGeom prst="rect">
            <a:avLst/>
          </a:prstGeom>
          <a:solidFill>
            <a:srgbClr val="281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FD02E38E-E347-4D2E-BE69-3B6DD0C9A036}"/>
              </a:ext>
            </a:extLst>
          </p:cNvPr>
          <p:cNvSpPr txBox="1"/>
          <p:nvPr/>
        </p:nvSpPr>
        <p:spPr>
          <a:xfrm>
            <a:off x="4904544" y="3774071"/>
            <a:ext cx="212797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r"/>
            <a:r>
              <a:rPr lang="zh-CN" altLang="en-US" sz="3200" dirty="0">
                <a:solidFill>
                  <a:srgbClr val="2816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680B4FCC-DCFA-46D6-AA5A-7B6125FA0C70}"/>
              </a:ext>
            </a:extLst>
          </p:cNvPr>
          <p:cNvSpPr txBox="1"/>
          <p:nvPr/>
        </p:nvSpPr>
        <p:spPr>
          <a:xfrm>
            <a:off x="3121251" y="3019633"/>
            <a:ext cx="4704237" cy="90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r"/>
            <a:r>
              <a:rPr lang="en-US" altLang="zh-CN" sz="5867" b="1" dirty="0">
                <a:solidFill>
                  <a:srgbClr val="2816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5867" b="1" dirty="0">
              <a:solidFill>
                <a:srgbClr val="2816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6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5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2A2E0-AAD5-4E84-B4EA-6A68DD39C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71783"/>
            <a:ext cx="4752000" cy="1872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引擎排名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流行趋势人气排名表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2020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年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月，</a:t>
            </a: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DB-Engines</a:t>
            </a:r>
            <a:r>
              <a:rPr lang="zh-CN" altLang="en-US" sz="24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根据其受欢迎程度对数据库管理系统进行排名。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897FF6-F489-42B8-9256-E7579D893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09" y="1115813"/>
            <a:ext cx="6459079" cy="5356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972116A-9B6A-4816-927B-E7AC4C8EFB8C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主流数据库简介</a:t>
            </a:r>
          </a:p>
        </p:txBody>
      </p:sp>
    </p:spTree>
    <p:extLst>
      <p:ext uri="{BB962C8B-B14F-4D97-AF65-F5344CB8AC3E}">
        <p14:creationId xmlns:p14="http://schemas.microsoft.com/office/powerpoint/2010/main" val="51747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2A2E0-AAD5-4E84-B4EA-6A68DD39C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5" y="1171783"/>
            <a:ext cx="5400000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引擎排名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流行趋势人气排名折线图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E3B5A3-7593-4756-B2BA-92FD512C8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697" y="1963949"/>
            <a:ext cx="8728548" cy="44921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2F496A45-A456-4335-8E0F-E410C8F66DA6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主流数据库简介</a:t>
            </a:r>
          </a:p>
        </p:txBody>
      </p:sp>
    </p:spTree>
    <p:extLst>
      <p:ext uri="{BB962C8B-B14F-4D97-AF65-F5344CB8AC3E}">
        <p14:creationId xmlns:p14="http://schemas.microsoft.com/office/powerpoint/2010/main" val="397731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Picture 2" descr="éç¹å®éªå®¤">
            <a:extLst>
              <a:ext uri="{FF2B5EF4-FFF2-40B4-BE49-F238E27FC236}">
                <a16:creationId xmlns:a16="http://schemas.microsoft.com/office/drawing/2014/main" id="{6E6B5265-3007-42DF-AB46-261B9F496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1DC5A90-9314-4D9D-8289-E92A0EE45053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数据库分类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EB0A8AF-A3B9-4456-8E8E-35BE04B0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6" y="1171784"/>
            <a:ext cx="2476871" cy="540000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关系型数据库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en-US" altLang="zh-CN" sz="24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1AE737-6971-48A9-A864-709E7E71AA4A}"/>
              </a:ext>
            </a:extLst>
          </p:cNvPr>
          <p:cNvSpPr txBox="1"/>
          <p:nvPr/>
        </p:nvSpPr>
        <p:spPr>
          <a:xfrm>
            <a:off x="823405" y="4092605"/>
            <a:ext cx="7459461" cy="23777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Key-value stores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Riak KV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Column-Oriented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Cassandra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Document stores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CouchDB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Graph DBMS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InfoGrid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endParaRPr lang="en-US" altLang="zh-CN" sz="16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BF317C-4248-4073-A43D-D8DE9A35A157}"/>
              </a:ext>
            </a:extLst>
          </p:cNvPr>
          <p:cNvSpPr txBox="1"/>
          <p:nvPr/>
        </p:nvSpPr>
        <p:spPr>
          <a:xfrm>
            <a:off x="823405" y="3379513"/>
            <a:ext cx="2476872" cy="540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非关系型数据库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07C46E-E33D-474F-9D24-D198E977A3FD}"/>
              </a:ext>
            </a:extLst>
          </p:cNvPr>
          <p:cNvSpPr txBox="1"/>
          <p:nvPr/>
        </p:nvSpPr>
        <p:spPr>
          <a:xfrm>
            <a:off x="823405" y="1870515"/>
            <a:ext cx="7459461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DB2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PostgreSQL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Microsoft SQL Server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Microsoft Access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</a:p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61792F-C366-4A69-AA59-5B279669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757" y="1320745"/>
            <a:ext cx="1320401" cy="58771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A355ED0-D915-420D-B9DA-2A65F1D30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253" y="1269529"/>
            <a:ext cx="694492" cy="63893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96F276C-9753-4D8E-9D08-911B1596B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157" y="1846388"/>
            <a:ext cx="978117" cy="97811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CF72320-44A0-4172-B200-256F88CEE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157" y="2630098"/>
            <a:ext cx="831830" cy="68089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6048FB4-1B2D-439E-951B-C9378228C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6165" y="2754047"/>
            <a:ext cx="1189144" cy="5176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13ED6DC-812C-4305-88F2-D2CE316FE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9471" y="4040622"/>
            <a:ext cx="1370586" cy="99636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B3F7353-CED1-46F8-91D4-2B79CD3DA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2285" y="4198093"/>
            <a:ext cx="2039024" cy="68142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73B7C2D-3595-44DC-9B94-493A15857D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579" y="5550933"/>
            <a:ext cx="1551075" cy="40924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D022560-41AC-458E-B43D-C02A2D3784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6165" y="5208340"/>
            <a:ext cx="1152669" cy="77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8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BD07C46E-E33D-474F-9D24-D198E977A3FD}"/>
              </a:ext>
            </a:extLst>
          </p:cNvPr>
          <p:cNvSpPr txBox="1"/>
          <p:nvPr/>
        </p:nvSpPr>
        <p:spPr>
          <a:xfrm>
            <a:off x="823404" y="1870861"/>
            <a:ext cx="10440000" cy="232852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indent="360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关系型数据库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的出现，在数据管理方面解决了数据一致性和完整性问题。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容易理解：二维表结构关系模型相对网状、层次等其他模型来说更容易理解；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使用方便：通用的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SQL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语言使得操作关系型数据库非常方便；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易于维护：丰富的完整性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(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实体完整性、参照完整性和用户定义的完整性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)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大大减低了数据冗余和数据不一致的概率。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Picture 2" descr="éç¹å®éªå®¤">
            <a:extLst>
              <a:ext uri="{FF2B5EF4-FFF2-40B4-BE49-F238E27FC236}">
                <a16:creationId xmlns:a16="http://schemas.microsoft.com/office/drawing/2014/main" id="{6E6B5265-3007-42DF-AB46-261B9F496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1DC5A90-9314-4D9D-8289-E92A0EE45053}"/>
              </a:ext>
            </a:extLst>
          </p:cNvPr>
          <p:cNvSpPr txBox="1">
            <a:spLocks/>
          </p:cNvSpPr>
          <p:nvPr/>
        </p:nvSpPr>
        <p:spPr>
          <a:xfrm>
            <a:off x="740548" y="293294"/>
            <a:ext cx="6175159" cy="585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关系型数据库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EB0A8AF-A3B9-4456-8E8E-35BE04B0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6" y="1171784"/>
            <a:ext cx="2780928" cy="540000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关系型数据库优点</a:t>
            </a:r>
            <a:endParaRPr lang="en-US" altLang="zh-CN" sz="2400" b="1" dirty="0">
              <a:solidFill>
                <a:srgbClr val="2816AA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1AE737-6971-48A9-A864-709E7E71AA4A}"/>
              </a:ext>
            </a:extLst>
          </p:cNvPr>
          <p:cNvSpPr txBox="1"/>
          <p:nvPr/>
        </p:nvSpPr>
        <p:spPr>
          <a:xfrm>
            <a:off x="823404" y="5122413"/>
            <a:ext cx="10440000" cy="14051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914400" lvl="1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高并发读写需求，硬盘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是一个很大的瓶颈；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海量数据的高效率读写，在一张包含海量数据的表中查询，效率是非常低的；</a:t>
            </a:r>
            <a:endParaRPr lang="en-US" altLang="zh-CN" sz="2000" b="1" dirty="0">
              <a:solidFill>
                <a:srgbClr val="2816AA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高扩展性和可用性</a:t>
            </a:r>
            <a:r>
              <a:rPr lang="en-US" altLang="zh-CN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对数据库系统进行升级和扩展往往需要停机维护和数据迁移。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BF317C-4248-4073-A43D-D8DE9A35A157}"/>
              </a:ext>
            </a:extLst>
          </p:cNvPr>
          <p:cNvSpPr txBox="1"/>
          <p:nvPr/>
        </p:nvSpPr>
        <p:spPr>
          <a:xfrm>
            <a:off x="823404" y="4427081"/>
            <a:ext cx="2780927" cy="540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关系型数据库瓶颈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7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8732C-CA75-4FDF-A929-70701EBB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8" y="293294"/>
            <a:ext cx="6175159" cy="5855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CN" altLang="en-US" sz="3600" b="1" dirty="0">
                <a:solidFill>
                  <a:srgbClr val="2816AA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非关系型数据库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2A2E0-AAD5-4E84-B4EA-6A68DD39C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406" y="1180660"/>
            <a:ext cx="3473386" cy="540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与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</a:rPr>
              <a:t>对比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7D7EE2E4-17C2-449C-9EB4-C62F23C8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405" y="956076"/>
            <a:ext cx="5829300" cy="82550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2" descr="éç¹å®éªå®¤">
            <a:extLst>
              <a:ext uri="{FF2B5EF4-FFF2-40B4-BE49-F238E27FC236}">
                <a16:creationId xmlns:a16="http://schemas.microsoft.com/office/drawing/2014/main" id="{AD1413B0-C696-4707-94A5-9A9BA132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49" y="56370"/>
            <a:ext cx="3385351" cy="4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B9BF17-A00A-4365-9802-A92C82F6542B}"/>
              </a:ext>
            </a:extLst>
          </p:cNvPr>
          <p:cNvSpPr txBox="1"/>
          <p:nvPr/>
        </p:nvSpPr>
        <p:spPr>
          <a:xfrm>
            <a:off x="823405" y="1852763"/>
            <a:ext cx="10440000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457200">
              <a:spcBef>
                <a:spcPct val="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定位在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快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定位于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",MongoDB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定位在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灵活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。在一般使用情况下，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可以当作简单场景下的但是性能高数倍的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MySQL, Redis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基本只会用来做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缓存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用来做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离线计算</a:t>
            </a:r>
            <a:r>
              <a:rPr lang="zh-CN" altLang="en-US" sz="20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F7FEA6-CACA-46DB-A651-C9EC9C88286B}"/>
              </a:ext>
            </a:extLst>
          </p:cNvPr>
          <p:cNvSpPr txBox="1"/>
          <p:nvPr/>
        </p:nvSpPr>
        <p:spPr>
          <a:xfrm>
            <a:off x="4416639" y="3017996"/>
            <a:ext cx="3013969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 VS MongoDB</a:t>
            </a:r>
            <a:endParaRPr lang="zh-CN" altLang="en-US" sz="2400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46D1FFA-F8E6-4D05-B0EB-06756C41FF15}"/>
              </a:ext>
            </a:extLst>
          </p:cNvPr>
          <p:cNvGraphicFramePr>
            <a:graphicFrameLocks noGrp="1"/>
          </p:cNvGraphicFramePr>
          <p:nvPr/>
        </p:nvGraphicFramePr>
        <p:xfrm>
          <a:off x="855216" y="3682563"/>
          <a:ext cx="10515600" cy="256032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59766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25577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69958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RDBMS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（关系数据库）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MongoDB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HBase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66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  <a:endParaRPr lang="en-US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</a:t>
                      </a:r>
                      <a:endParaRPr lang="en-US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8953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</a:t>
                      </a:r>
                      <a:endParaRPr lang="en-US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Family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511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Equivalent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</a:t>
                      </a:r>
                      <a:endParaRPr lang="en-US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570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GROUP_BY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Aggregation Pipeline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MapReduce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6971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Multi-record ACID transactions</a:t>
                      </a:r>
                      <a:endParaRPr lang="en-US" b="1" dirty="0">
                        <a:solidFill>
                          <a:srgbClr val="2816AA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Multi-document ACID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816AA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None. Requires implementation in app layer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261558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269E91FF-1180-4D46-9D2D-9A9AF1A280F4}"/>
              </a:ext>
            </a:extLst>
          </p:cNvPr>
          <p:cNvSpPr/>
          <p:nvPr/>
        </p:nvSpPr>
        <p:spPr>
          <a:xfrm>
            <a:off x="2906327" y="6333873"/>
            <a:ext cx="6413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  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MongoDB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200" b="1" dirty="0">
                <a:solidFill>
                  <a:srgbClr val="2816AA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HBase</a:t>
            </a:r>
            <a:r>
              <a:rPr lang="zh-CN" altLang="en-US" sz="1200" b="1" dirty="0">
                <a:solidFill>
                  <a:srgbClr val="2816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与关系型数据库对比</a:t>
            </a:r>
          </a:p>
        </p:txBody>
      </p:sp>
    </p:spTree>
    <p:extLst>
      <p:ext uri="{BB962C8B-B14F-4D97-AF65-F5344CB8AC3E}">
        <p14:creationId xmlns:p14="http://schemas.microsoft.com/office/powerpoint/2010/main" val="87631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3122</Words>
  <Application>Microsoft Office PowerPoint</Application>
  <PresentationFormat>宽屏</PresentationFormat>
  <Paragraphs>611</Paragraphs>
  <Slides>43</Slides>
  <Notes>21</Notes>
  <HiddenSlides>13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-apple-system</vt:lpstr>
      <vt:lpstr>等线</vt:lpstr>
      <vt:lpstr>等线 Light</vt:lpstr>
      <vt:lpstr>黑体</vt:lpstr>
      <vt:lpstr>华文行楷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基于MongoDB地震大数据管理系统的探讨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非关系型数据库</vt:lpstr>
      <vt:lpstr>非关系型数据库的应用</vt:lpstr>
      <vt:lpstr>非关系型数据库的应用</vt:lpstr>
      <vt:lpstr>数据库在地学中的应用</vt:lpstr>
      <vt:lpstr>非关系型数据库的应用</vt:lpstr>
      <vt:lpstr>非关系型数据库的应用</vt:lpstr>
      <vt:lpstr>非关系型数据库的应用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基于MongoDB地震大数据管理系统的探讨</dc:title>
  <dc:creator>geng henggao</dc:creator>
  <cp:lastModifiedBy>geng henggao</cp:lastModifiedBy>
  <cp:revision>23</cp:revision>
  <dcterms:created xsi:type="dcterms:W3CDTF">2020-10-24T13:45:52Z</dcterms:created>
  <dcterms:modified xsi:type="dcterms:W3CDTF">2020-10-25T05:10:20Z</dcterms:modified>
</cp:coreProperties>
</file>